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80" r:id="rId1"/>
  </p:sldMasterIdLst>
  <p:notesMasterIdLst>
    <p:notesMasterId r:id="rId16"/>
  </p:notesMasterIdLst>
  <p:sldIdLst>
    <p:sldId id="256" r:id="rId2"/>
    <p:sldId id="330" r:id="rId3"/>
    <p:sldId id="334" r:id="rId4"/>
    <p:sldId id="324" r:id="rId5"/>
    <p:sldId id="261" r:id="rId6"/>
    <p:sldId id="333" r:id="rId7"/>
    <p:sldId id="311" r:id="rId8"/>
    <p:sldId id="312" r:id="rId9"/>
    <p:sldId id="314" r:id="rId10"/>
    <p:sldId id="323" r:id="rId11"/>
    <p:sldId id="326" r:id="rId12"/>
    <p:sldId id="331" r:id="rId13"/>
    <p:sldId id="328" r:id="rId14"/>
    <p:sldId id="290" r:id="rId15"/>
  </p:sldIdLst>
  <p:sldSz cx="9144000" cy="5143500" type="screen16x9"/>
  <p:notesSz cx="6797675" cy="9926638"/>
  <p:embeddedFontLst>
    <p:embeddedFont>
      <p:font typeface="Encode Sans Expanded" panose="02020500000000000000" charset="0"/>
      <p:regular r:id="rId17"/>
      <p:bold r:id="rId18"/>
    </p:embeddedFont>
    <p:embeddedFont>
      <p:font typeface="DM Sans" panose="02020500000000000000" charset="0"/>
      <p:regular r:id="rId19"/>
      <p:bold r:id="rId20"/>
      <p:italic r:id="rId21"/>
      <p:boldItalic r:id="rId22"/>
    </p:embeddedFont>
    <p:embeddedFont>
      <p:font typeface="微軟正黑體" panose="020B0604030504040204" pitchFamily="34" charset="-120"/>
      <p:regular r:id="rId23"/>
      <p:bold r:id="rId24"/>
    </p:embeddedFont>
    <p:embeddedFont>
      <p:font typeface="Anaheim" panose="02020500000000000000" charset="0"/>
      <p:regular r:id="rId25"/>
    </p:embeddedFont>
    <p:embeddedFont>
      <p:font typeface="Poppins" panose="02020500000000000000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B93807-D3AA-47D8-A0CD-F917F62023E5}">
  <a:tblStyle styleId="{34B93807-D3AA-47D8-A0CD-F917F62023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298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6" name="Google Shape;2736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7" name="Google Shape;2737;g4dfce81f19_0_4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2" name="Google Shape;3572;g54ff9c4cb4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3" name="Google Shape;3573;g54ff9c4cb4_3_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2567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5" name="Google Shape;3175;g14072739ea5_12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0025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5" name="Google Shape;3175;g14072739ea5_12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2026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0212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7" name="Google Shape;4357;g135e18421cc_13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8" name="Google Shape;4358;g135e18421cc_13_1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0754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228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5" name="Google Shape;3175;g14072739ea5_12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6342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5" name="Google Shape;3175;g14072739ea5_12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5" name="Google Shape;3175;g14072739ea5_12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7248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8502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96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5" name="Google Shape;286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6" name="Google Shape;2866;gd431007ba2_0_2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3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3828850">
            <a:off x="-1121368" y="2836372"/>
            <a:ext cx="3046210" cy="4338957"/>
          </a:xfrm>
          <a:custGeom>
            <a:avLst/>
            <a:gdLst/>
            <a:ahLst/>
            <a:cxnLst/>
            <a:rect l="l" t="t" r="r" b="b"/>
            <a:pathLst>
              <a:path w="121844" h="173552" extrusionOk="0">
                <a:moveTo>
                  <a:pt x="81619" y="1"/>
                </a:moveTo>
                <a:cubicBezTo>
                  <a:pt x="80393" y="1"/>
                  <a:pt x="79165" y="116"/>
                  <a:pt x="77940" y="366"/>
                </a:cubicBezTo>
                <a:cubicBezTo>
                  <a:pt x="69446" y="2116"/>
                  <a:pt x="63558" y="9735"/>
                  <a:pt x="59241" y="17254"/>
                </a:cubicBezTo>
                <a:cubicBezTo>
                  <a:pt x="54924" y="24655"/>
                  <a:pt x="51343" y="32492"/>
                  <a:pt x="46450" y="39514"/>
                </a:cubicBezTo>
                <a:cubicBezTo>
                  <a:pt x="41556" y="46517"/>
                  <a:pt x="35091" y="52843"/>
                  <a:pt x="26975" y="55608"/>
                </a:cubicBezTo>
                <a:cubicBezTo>
                  <a:pt x="24432" y="56470"/>
                  <a:pt x="21708" y="56912"/>
                  <a:pt x="18994" y="56912"/>
                </a:cubicBezTo>
                <a:cubicBezTo>
                  <a:pt x="13070" y="56912"/>
                  <a:pt x="7196" y="54804"/>
                  <a:pt x="3362" y="50356"/>
                </a:cubicBezTo>
                <a:lnTo>
                  <a:pt x="0" y="144588"/>
                </a:lnTo>
                <a:lnTo>
                  <a:pt x="87210" y="173552"/>
                </a:lnTo>
                <a:cubicBezTo>
                  <a:pt x="95386" y="160761"/>
                  <a:pt x="103920" y="145901"/>
                  <a:pt x="100021" y="131220"/>
                </a:cubicBezTo>
                <a:cubicBezTo>
                  <a:pt x="98131" y="124078"/>
                  <a:pt x="93397" y="117892"/>
                  <a:pt x="91785" y="110671"/>
                </a:cubicBezTo>
                <a:cubicBezTo>
                  <a:pt x="88801" y="97343"/>
                  <a:pt x="96878" y="84293"/>
                  <a:pt x="104934" y="73253"/>
                </a:cubicBezTo>
                <a:cubicBezTo>
                  <a:pt x="112991" y="62232"/>
                  <a:pt x="121843" y="50077"/>
                  <a:pt x="120709" y="36471"/>
                </a:cubicBezTo>
                <a:cubicBezTo>
                  <a:pt x="119635" y="23899"/>
                  <a:pt x="110067" y="13594"/>
                  <a:pt x="99524" y="6612"/>
                </a:cubicBezTo>
                <a:cubicBezTo>
                  <a:pt x="94145" y="3048"/>
                  <a:pt x="87916" y="1"/>
                  <a:pt x="8161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-5400000" flipH="1">
            <a:off x="5604394" y="1035155"/>
            <a:ext cx="2461835" cy="6081124"/>
          </a:xfrm>
          <a:custGeom>
            <a:avLst/>
            <a:gdLst/>
            <a:ahLst/>
            <a:cxnLst/>
            <a:rect l="l" t="t" r="r" b="b"/>
            <a:pathLst>
              <a:path w="75096" h="174858" extrusionOk="0">
                <a:moveTo>
                  <a:pt x="72370" y="1"/>
                </a:moveTo>
                <a:cubicBezTo>
                  <a:pt x="51205" y="5889"/>
                  <a:pt x="35648" y="27671"/>
                  <a:pt x="36941" y="49613"/>
                </a:cubicBezTo>
                <a:cubicBezTo>
                  <a:pt x="38135" y="69824"/>
                  <a:pt x="51821" y="88941"/>
                  <a:pt x="47942" y="108814"/>
                </a:cubicBezTo>
                <a:cubicBezTo>
                  <a:pt x="47226" y="112593"/>
                  <a:pt x="45654" y="116492"/>
                  <a:pt x="42432" y="118581"/>
                </a:cubicBezTo>
                <a:cubicBezTo>
                  <a:pt x="40283" y="119974"/>
                  <a:pt x="37697" y="120372"/>
                  <a:pt x="35251" y="120948"/>
                </a:cubicBezTo>
                <a:cubicBezTo>
                  <a:pt x="23514" y="123614"/>
                  <a:pt x="12414" y="130437"/>
                  <a:pt x="6327" y="140821"/>
                </a:cubicBezTo>
                <a:cubicBezTo>
                  <a:pt x="259" y="151185"/>
                  <a:pt x="1" y="165210"/>
                  <a:pt x="7202" y="174858"/>
                </a:cubicBezTo>
                <a:lnTo>
                  <a:pt x="75096" y="171556"/>
                </a:lnTo>
                <a:lnTo>
                  <a:pt x="7237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53575" y="-424656"/>
            <a:ext cx="2154415" cy="1796425"/>
          </a:xfrm>
          <a:custGeom>
            <a:avLst/>
            <a:gdLst/>
            <a:ahLst/>
            <a:cxnLst/>
            <a:rect l="l" t="t" r="r" b="b"/>
            <a:pathLst>
              <a:path w="77483" h="64608" extrusionOk="0">
                <a:moveTo>
                  <a:pt x="140" y="1"/>
                </a:moveTo>
                <a:lnTo>
                  <a:pt x="140" y="1"/>
                </a:lnTo>
                <a:cubicBezTo>
                  <a:pt x="0" y="6227"/>
                  <a:pt x="359" y="12632"/>
                  <a:pt x="2845" y="18361"/>
                </a:cubicBezTo>
                <a:cubicBezTo>
                  <a:pt x="5332" y="24071"/>
                  <a:pt x="10245" y="29044"/>
                  <a:pt x="16352" y="30218"/>
                </a:cubicBezTo>
                <a:cubicBezTo>
                  <a:pt x="17516" y="30440"/>
                  <a:pt x="18701" y="30526"/>
                  <a:pt x="19896" y="30526"/>
                </a:cubicBezTo>
                <a:cubicBezTo>
                  <a:pt x="23825" y="30526"/>
                  <a:pt x="27874" y="29604"/>
                  <a:pt x="31722" y="29604"/>
                </a:cubicBezTo>
                <a:cubicBezTo>
                  <a:pt x="34028" y="29604"/>
                  <a:pt x="36262" y="29935"/>
                  <a:pt x="38354" y="30993"/>
                </a:cubicBezTo>
                <a:cubicBezTo>
                  <a:pt x="46470" y="35071"/>
                  <a:pt x="46390" y="46549"/>
                  <a:pt x="50906" y="54427"/>
                </a:cubicBezTo>
                <a:cubicBezTo>
                  <a:pt x="54554" y="60705"/>
                  <a:pt x="61788" y="64607"/>
                  <a:pt x="69005" y="64607"/>
                </a:cubicBezTo>
                <a:cubicBezTo>
                  <a:pt x="70523" y="64607"/>
                  <a:pt x="72041" y="64435"/>
                  <a:pt x="73524" y="64075"/>
                </a:cubicBezTo>
                <a:lnTo>
                  <a:pt x="77482" y="1174"/>
                </a:lnTo>
                <a:lnTo>
                  <a:pt x="14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5097765" flipH="1">
            <a:off x="-177495" y="-1356063"/>
            <a:ext cx="3076308" cy="4117056"/>
          </a:xfrm>
          <a:custGeom>
            <a:avLst/>
            <a:gdLst/>
            <a:ahLst/>
            <a:cxnLst/>
            <a:rect l="l" t="t" r="r" b="b"/>
            <a:pathLst>
              <a:path w="123057" h="127030" extrusionOk="0">
                <a:moveTo>
                  <a:pt x="12613" y="0"/>
                </a:moveTo>
                <a:lnTo>
                  <a:pt x="1" y="122122"/>
                </a:lnTo>
                <a:cubicBezTo>
                  <a:pt x="6745" y="125386"/>
                  <a:pt x="14226" y="127030"/>
                  <a:pt x="21703" y="127030"/>
                </a:cubicBezTo>
                <a:cubicBezTo>
                  <a:pt x="27348" y="127030"/>
                  <a:pt x="32991" y="126093"/>
                  <a:pt x="38314" y="124210"/>
                </a:cubicBezTo>
                <a:cubicBezTo>
                  <a:pt x="50707" y="119814"/>
                  <a:pt x="61171" y="110305"/>
                  <a:pt x="66760" y="98429"/>
                </a:cubicBezTo>
                <a:cubicBezTo>
                  <a:pt x="73325" y="84485"/>
                  <a:pt x="74001" y="66700"/>
                  <a:pt x="86056" y="57132"/>
                </a:cubicBezTo>
                <a:cubicBezTo>
                  <a:pt x="94710" y="50269"/>
                  <a:pt x="107322" y="49513"/>
                  <a:pt x="115159" y="41755"/>
                </a:cubicBezTo>
                <a:cubicBezTo>
                  <a:pt x="120133" y="36802"/>
                  <a:pt x="122420" y="29640"/>
                  <a:pt x="122739" y="22638"/>
                </a:cubicBezTo>
                <a:cubicBezTo>
                  <a:pt x="123057" y="15616"/>
                  <a:pt x="121644" y="8654"/>
                  <a:pt x="120152" y="1791"/>
                </a:cubicBezTo>
                <a:lnTo>
                  <a:pt x="1261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5618119">
            <a:off x="8574185" y="1576058"/>
            <a:ext cx="965715" cy="592773"/>
            <a:chOff x="3635425" y="69650"/>
            <a:chExt cx="965800" cy="592825"/>
          </a:xfrm>
        </p:grpSpPr>
        <p:sp>
          <p:nvSpPr>
            <p:cNvPr id="14" name="Google Shape;14;p2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2"/>
          <p:cNvGrpSpPr/>
          <p:nvPr/>
        </p:nvGrpSpPr>
        <p:grpSpPr>
          <a:xfrm>
            <a:off x="98538" y="-369250"/>
            <a:ext cx="965805" cy="1080049"/>
            <a:chOff x="2180275" y="-47850"/>
            <a:chExt cx="812625" cy="908750"/>
          </a:xfrm>
        </p:grpSpPr>
        <p:sp>
          <p:nvSpPr>
            <p:cNvPr id="37" name="Google Shape;37;p2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Google Shape;55;p2"/>
          <p:cNvSpPr txBox="1">
            <a:spLocks noGrp="1"/>
          </p:cNvSpPr>
          <p:nvPr>
            <p:ph type="ctrTitle"/>
          </p:nvPr>
        </p:nvSpPr>
        <p:spPr>
          <a:xfrm>
            <a:off x="911150" y="1224013"/>
            <a:ext cx="7321800" cy="217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3800"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2"/>
          <p:cNvSpPr txBox="1">
            <a:spLocks noGrp="1"/>
          </p:cNvSpPr>
          <p:nvPr>
            <p:ph type="subTitle" idx="1"/>
          </p:nvPr>
        </p:nvSpPr>
        <p:spPr>
          <a:xfrm>
            <a:off x="2307675" y="3443687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3" name="Google Shape;853;p13"/>
          <p:cNvGrpSpPr/>
          <p:nvPr/>
        </p:nvGrpSpPr>
        <p:grpSpPr>
          <a:xfrm>
            <a:off x="-661593" y="-975342"/>
            <a:ext cx="10701078" cy="7186186"/>
            <a:chOff x="-661593" y="-975342"/>
            <a:chExt cx="10701078" cy="7186186"/>
          </a:xfrm>
        </p:grpSpPr>
        <p:sp>
          <p:nvSpPr>
            <p:cNvPr id="854" name="Google Shape;854;p13"/>
            <p:cNvSpPr/>
            <p:nvPr/>
          </p:nvSpPr>
          <p:spPr>
            <a:xfrm rot="-5400000" flipH="1">
              <a:off x="7274485" y="3354218"/>
              <a:ext cx="2312448" cy="2820166"/>
            </a:xfrm>
            <a:custGeom>
              <a:avLst/>
              <a:gdLst/>
              <a:ahLst/>
              <a:cxnLst/>
              <a:rect l="l" t="t" r="r" b="b"/>
              <a:pathLst>
                <a:path w="99782" h="121690" extrusionOk="0">
                  <a:moveTo>
                    <a:pt x="79254" y="1"/>
                  </a:moveTo>
                  <a:cubicBezTo>
                    <a:pt x="74898" y="1"/>
                    <a:pt x="70544" y="853"/>
                    <a:pt x="66541" y="2572"/>
                  </a:cubicBezTo>
                  <a:cubicBezTo>
                    <a:pt x="57510" y="6431"/>
                    <a:pt x="50448" y="14627"/>
                    <a:pt x="47962" y="24155"/>
                  </a:cubicBezTo>
                  <a:cubicBezTo>
                    <a:pt x="45734" y="32709"/>
                    <a:pt x="47066" y="41740"/>
                    <a:pt x="46231" y="50533"/>
                  </a:cubicBezTo>
                  <a:cubicBezTo>
                    <a:pt x="45376" y="59346"/>
                    <a:pt x="41278" y="68934"/>
                    <a:pt x="32883" y="71699"/>
                  </a:cubicBezTo>
                  <a:cubicBezTo>
                    <a:pt x="28268" y="73191"/>
                    <a:pt x="23195" y="72336"/>
                    <a:pt x="18481" y="73390"/>
                  </a:cubicBezTo>
                  <a:cubicBezTo>
                    <a:pt x="9270" y="75439"/>
                    <a:pt x="2944" y="84570"/>
                    <a:pt x="1472" y="93899"/>
                  </a:cubicBezTo>
                  <a:cubicBezTo>
                    <a:pt x="0" y="103229"/>
                    <a:pt x="2467" y="112698"/>
                    <a:pt x="5431" y="121689"/>
                  </a:cubicBezTo>
                  <a:lnTo>
                    <a:pt x="99782" y="105457"/>
                  </a:lnTo>
                  <a:lnTo>
                    <a:pt x="94988" y="4004"/>
                  </a:lnTo>
                  <a:cubicBezTo>
                    <a:pt x="90203" y="1346"/>
                    <a:pt x="84727" y="1"/>
                    <a:pt x="792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5" name="Google Shape;855;p13"/>
            <p:cNvGrpSpPr/>
            <p:nvPr/>
          </p:nvGrpSpPr>
          <p:grpSpPr>
            <a:xfrm rot="2150411" flipH="1">
              <a:off x="8990962" y="3921682"/>
              <a:ext cx="306095" cy="461663"/>
              <a:chOff x="5185050" y="2463125"/>
              <a:chExt cx="751475" cy="1133400"/>
            </a:xfrm>
          </p:grpSpPr>
          <p:sp>
            <p:nvSpPr>
              <p:cNvPr id="856" name="Google Shape;856;p13"/>
              <p:cNvSpPr/>
              <p:nvPr/>
            </p:nvSpPr>
            <p:spPr>
              <a:xfrm>
                <a:off x="5185050" y="2463125"/>
                <a:ext cx="751475" cy="1067250"/>
              </a:xfrm>
              <a:custGeom>
                <a:avLst/>
                <a:gdLst/>
                <a:ahLst/>
                <a:cxnLst/>
                <a:rect l="l" t="t" r="r" b="b"/>
                <a:pathLst>
                  <a:path w="30059" h="42690" extrusionOk="0">
                    <a:moveTo>
                      <a:pt x="1831" y="0"/>
                    </a:moveTo>
                    <a:lnTo>
                      <a:pt x="1831" y="0"/>
                    </a:lnTo>
                    <a:cubicBezTo>
                      <a:pt x="2368" y="2188"/>
                      <a:pt x="1194" y="4476"/>
                      <a:pt x="697" y="6764"/>
                    </a:cubicBezTo>
                    <a:cubicBezTo>
                      <a:pt x="239" y="9071"/>
                      <a:pt x="1" y="11538"/>
                      <a:pt x="1393" y="13428"/>
                    </a:cubicBezTo>
                    <a:cubicBezTo>
                      <a:pt x="2845" y="15357"/>
                      <a:pt x="5809" y="16412"/>
                      <a:pt x="6904" y="18500"/>
                    </a:cubicBezTo>
                    <a:cubicBezTo>
                      <a:pt x="8236" y="21066"/>
                      <a:pt x="6347" y="24448"/>
                      <a:pt x="8018" y="26855"/>
                    </a:cubicBezTo>
                    <a:cubicBezTo>
                      <a:pt x="9589" y="29143"/>
                      <a:pt x="13826" y="29779"/>
                      <a:pt x="15060" y="32206"/>
                    </a:cubicBezTo>
                    <a:cubicBezTo>
                      <a:pt x="15875" y="33838"/>
                      <a:pt x="15060" y="35887"/>
                      <a:pt x="15597" y="37617"/>
                    </a:cubicBezTo>
                    <a:cubicBezTo>
                      <a:pt x="15696" y="37975"/>
                      <a:pt x="15875" y="38313"/>
                      <a:pt x="16174" y="38592"/>
                    </a:cubicBezTo>
                    <a:cubicBezTo>
                      <a:pt x="16611" y="38970"/>
                      <a:pt x="17268" y="39129"/>
                      <a:pt x="17904" y="39288"/>
                    </a:cubicBezTo>
                    <a:cubicBezTo>
                      <a:pt x="20470" y="39925"/>
                      <a:pt x="23295" y="40720"/>
                      <a:pt x="24051" y="42690"/>
                    </a:cubicBezTo>
                    <a:cubicBezTo>
                      <a:pt x="25503" y="40621"/>
                      <a:pt x="26975" y="38592"/>
                      <a:pt x="28408" y="36523"/>
                    </a:cubicBezTo>
                    <a:cubicBezTo>
                      <a:pt x="29004" y="35648"/>
                      <a:pt x="29621" y="34792"/>
                      <a:pt x="29800" y="33838"/>
                    </a:cubicBezTo>
                    <a:cubicBezTo>
                      <a:pt x="30059" y="32425"/>
                      <a:pt x="29183" y="31132"/>
                      <a:pt x="28487" y="29879"/>
                    </a:cubicBezTo>
                    <a:cubicBezTo>
                      <a:pt x="27711" y="28526"/>
                      <a:pt x="27075" y="26975"/>
                      <a:pt x="27473" y="25403"/>
                    </a:cubicBezTo>
                    <a:cubicBezTo>
                      <a:pt x="27731" y="24249"/>
                      <a:pt x="28567" y="23076"/>
                      <a:pt x="28388" y="21922"/>
                    </a:cubicBezTo>
                    <a:cubicBezTo>
                      <a:pt x="28288" y="21265"/>
                      <a:pt x="27831" y="20689"/>
                      <a:pt x="27373" y="20171"/>
                    </a:cubicBezTo>
                    <a:cubicBezTo>
                      <a:pt x="26199" y="18898"/>
                      <a:pt x="24747" y="17784"/>
                      <a:pt x="23096" y="16889"/>
                    </a:cubicBezTo>
                    <a:cubicBezTo>
                      <a:pt x="21346" y="15934"/>
                      <a:pt x="19277" y="15138"/>
                      <a:pt x="18481" y="13607"/>
                    </a:cubicBezTo>
                    <a:cubicBezTo>
                      <a:pt x="17924" y="12453"/>
                      <a:pt x="18163" y="11080"/>
                      <a:pt x="17944" y="9847"/>
                    </a:cubicBezTo>
                    <a:cubicBezTo>
                      <a:pt x="17347" y="6465"/>
                      <a:pt x="13369" y="4277"/>
                      <a:pt x="9191" y="3203"/>
                    </a:cubicBezTo>
                    <a:cubicBezTo>
                      <a:pt x="6406" y="2507"/>
                      <a:pt x="3144" y="1989"/>
                      <a:pt x="183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13"/>
              <p:cNvSpPr/>
              <p:nvPr/>
            </p:nvSpPr>
            <p:spPr>
              <a:xfrm>
                <a:off x="5320825" y="2577500"/>
                <a:ext cx="502800" cy="1019025"/>
              </a:xfrm>
              <a:custGeom>
                <a:avLst/>
                <a:gdLst/>
                <a:ahLst/>
                <a:cxnLst/>
                <a:rect l="l" t="t" r="r" b="b"/>
                <a:pathLst>
                  <a:path w="20112" h="40761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0225" y="11240"/>
                      <a:pt x="17208" y="25582"/>
                      <a:pt x="18859" y="40761"/>
                    </a:cubicBezTo>
                    <a:lnTo>
                      <a:pt x="20112" y="40601"/>
                    </a:lnTo>
                    <a:cubicBezTo>
                      <a:pt x="18063" y="25304"/>
                      <a:pt x="10623" y="11041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8" name="Google Shape;858;p13"/>
            <p:cNvGrpSpPr/>
            <p:nvPr/>
          </p:nvGrpSpPr>
          <p:grpSpPr>
            <a:xfrm rot="-6599930" flipH="1">
              <a:off x="8246312" y="3927196"/>
              <a:ext cx="1141817" cy="450658"/>
              <a:chOff x="5351150" y="1861950"/>
              <a:chExt cx="1310412" cy="517200"/>
            </a:xfrm>
          </p:grpSpPr>
          <p:sp>
            <p:nvSpPr>
              <p:cNvPr id="859" name="Google Shape;859;p13"/>
              <p:cNvSpPr/>
              <p:nvPr/>
            </p:nvSpPr>
            <p:spPr>
              <a:xfrm>
                <a:off x="5429735" y="2107037"/>
                <a:ext cx="1231827" cy="209467"/>
              </a:xfrm>
              <a:custGeom>
                <a:avLst/>
                <a:gdLst/>
                <a:ahLst/>
                <a:cxnLst/>
                <a:rect l="l" t="t" r="r" b="b"/>
                <a:pathLst>
                  <a:path w="38315" h="5074" fill="none" extrusionOk="0">
                    <a:moveTo>
                      <a:pt x="1" y="538"/>
                    </a:moveTo>
                    <a:cubicBezTo>
                      <a:pt x="12951" y="1"/>
                      <a:pt x="26259" y="339"/>
                      <a:pt x="38314" y="5074"/>
                    </a:cubicBezTo>
                  </a:path>
                </a:pathLst>
              </a:custGeom>
              <a:solidFill>
                <a:schemeClr val="dk1"/>
              </a:solidFill>
              <a:ln w="10450" cap="flat" cmpd="sng">
                <a:solidFill>
                  <a:schemeClr val="dk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13"/>
              <p:cNvSpPr/>
              <p:nvPr/>
            </p:nvSpPr>
            <p:spPr>
              <a:xfrm>
                <a:off x="5401400" y="2134375"/>
                <a:ext cx="153675" cy="145650"/>
              </a:xfrm>
              <a:custGeom>
                <a:avLst/>
                <a:gdLst/>
                <a:ahLst/>
                <a:cxnLst/>
                <a:rect l="l" t="t" r="r" b="b"/>
                <a:pathLst>
                  <a:path w="6147" h="5826" extrusionOk="0">
                    <a:moveTo>
                      <a:pt x="6147" y="1"/>
                    </a:moveTo>
                    <a:cubicBezTo>
                      <a:pt x="6146" y="1"/>
                      <a:pt x="1034" y="3144"/>
                      <a:pt x="537" y="3641"/>
                    </a:cubicBezTo>
                    <a:cubicBezTo>
                      <a:pt x="40" y="4139"/>
                      <a:pt x="0" y="4934"/>
                      <a:pt x="497" y="5432"/>
                    </a:cubicBezTo>
                    <a:cubicBezTo>
                      <a:pt x="766" y="5690"/>
                      <a:pt x="1105" y="5825"/>
                      <a:pt x="1438" y="5825"/>
                    </a:cubicBezTo>
                    <a:cubicBezTo>
                      <a:pt x="1746" y="5825"/>
                      <a:pt x="2049" y="5710"/>
                      <a:pt x="2288" y="5471"/>
                    </a:cubicBezTo>
                    <a:cubicBezTo>
                      <a:pt x="2785" y="4974"/>
                      <a:pt x="6147" y="1"/>
                      <a:pt x="61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13"/>
              <p:cNvSpPr/>
              <p:nvPr/>
            </p:nvSpPr>
            <p:spPr>
              <a:xfrm>
                <a:off x="5596350" y="1949750"/>
                <a:ext cx="153675" cy="145875"/>
              </a:xfrm>
              <a:custGeom>
                <a:avLst/>
                <a:gdLst/>
                <a:ahLst/>
                <a:cxnLst/>
                <a:rect l="l" t="t" r="r" b="b"/>
                <a:pathLst>
                  <a:path w="6147" h="5835" extrusionOk="0">
                    <a:moveTo>
                      <a:pt x="4735" y="1"/>
                    </a:moveTo>
                    <a:cubicBezTo>
                      <a:pt x="4418" y="1"/>
                      <a:pt x="4103" y="120"/>
                      <a:pt x="3859" y="364"/>
                    </a:cubicBezTo>
                    <a:cubicBezTo>
                      <a:pt x="3362" y="861"/>
                      <a:pt x="0" y="5834"/>
                      <a:pt x="0" y="5834"/>
                    </a:cubicBezTo>
                    <a:cubicBezTo>
                      <a:pt x="0" y="5834"/>
                      <a:pt x="5112" y="2671"/>
                      <a:pt x="5610" y="2174"/>
                    </a:cubicBezTo>
                    <a:cubicBezTo>
                      <a:pt x="6107" y="1677"/>
                      <a:pt x="6147" y="881"/>
                      <a:pt x="5650" y="384"/>
                    </a:cubicBezTo>
                    <a:cubicBezTo>
                      <a:pt x="5396" y="130"/>
                      <a:pt x="5065" y="1"/>
                      <a:pt x="47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13"/>
              <p:cNvSpPr/>
              <p:nvPr/>
            </p:nvSpPr>
            <p:spPr>
              <a:xfrm>
                <a:off x="5539650" y="2142850"/>
                <a:ext cx="64675" cy="196450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7858" extrusionOk="0">
                    <a:moveTo>
                      <a:pt x="1413" y="0"/>
                    </a:moveTo>
                    <a:cubicBezTo>
                      <a:pt x="1413" y="0"/>
                      <a:pt x="20" y="5869"/>
                      <a:pt x="20" y="6565"/>
                    </a:cubicBezTo>
                    <a:cubicBezTo>
                      <a:pt x="0" y="7261"/>
                      <a:pt x="577" y="7838"/>
                      <a:pt x="1273" y="7858"/>
                    </a:cubicBezTo>
                    <a:cubicBezTo>
                      <a:pt x="1970" y="7858"/>
                      <a:pt x="2566" y="7321"/>
                      <a:pt x="2566" y="6624"/>
                    </a:cubicBezTo>
                    <a:cubicBezTo>
                      <a:pt x="2586" y="5928"/>
                      <a:pt x="1413" y="0"/>
                      <a:pt x="14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13"/>
              <p:cNvSpPr/>
              <p:nvPr/>
            </p:nvSpPr>
            <p:spPr>
              <a:xfrm>
                <a:off x="5547100" y="1891175"/>
                <a:ext cx="64675" cy="196500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7860" extrusionOk="0">
                    <a:moveTo>
                      <a:pt x="1276" y="1"/>
                    </a:moveTo>
                    <a:cubicBezTo>
                      <a:pt x="597" y="1"/>
                      <a:pt x="60" y="532"/>
                      <a:pt x="21" y="1235"/>
                    </a:cubicBezTo>
                    <a:cubicBezTo>
                      <a:pt x="1" y="1931"/>
                      <a:pt x="1174" y="7859"/>
                      <a:pt x="1174" y="7859"/>
                    </a:cubicBezTo>
                    <a:cubicBezTo>
                      <a:pt x="1174" y="7859"/>
                      <a:pt x="2567" y="1991"/>
                      <a:pt x="2567" y="1294"/>
                    </a:cubicBezTo>
                    <a:cubicBezTo>
                      <a:pt x="2587" y="598"/>
                      <a:pt x="2010" y="21"/>
                      <a:pt x="1314" y="1"/>
                    </a:cubicBezTo>
                    <a:cubicBezTo>
                      <a:pt x="1301" y="1"/>
                      <a:pt x="1289" y="1"/>
                      <a:pt x="127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13"/>
              <p:cNvSpPr/>
              <p:nvPr/>
            </p:nvSpPr>
            <p:spPr>
              <a:xfrm>
                <a:off x="5351150" y="2079175"/>
                <a:ext cx="197475" cy="63700"/>
              </a:xfrm>
              <a:custGeom>
                <a:avLst/>
                <a:gdLst/>
                <a:ahLst/>
                <a:cxnLst/>
                <a:rect l="l" t="t" r="r" b="b"/>
                <a:pathLst>
                  <a:path w="7899" h="2548" extrusionOk="0">
                    <a:moveTo>
                      <a:pt x="1299" y="0"/>
                    </a:moveTo>
                    <a:cubicBezTo>
                      <a:pt x="618" y="0"/>
                      <a:pt x="60" y="570"/>
                      <a:pt x="41" y="1254"/>
                    </a:cubicBezTo>
                    <a:cubicBezTo>
                      <a:pt x="1" y="1950"/>
                      <a:pt x="558" y="2547"/>
                      <a:pt x="1274" y="2547"/>
                    </a:cubicBezTo>
                    <a:cubicBezTo>
                      <a:pt x="1280" y="2547"/>
                      <a:pt x="1286" y="2547"/>
                      <a:pt x="1293" y="2547"/>
                    </a:cubicBezTo>
                    <a:cubicBezTo>
                      <a:pt x="2070" y="2547"/>
                      <a:pt x="7898" y="1393"/>
                      <a:pt x="7898" y="1393"/>
                    </a:cubicBezTo>
                    <a:cubicBezTo>
                      <a:pt x="7898" y="1393"/>
                      <a:pt x="2030" y="1"/>
                      <a:pt x="1334" y="1"/>
                    </a:cubicBezTo>
                    <a:cubicBezTo>
                      <a:pt x="1322" y="1"/>
                      <a:pt x="1310" y="0"/>
                      <a:pt x="129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13"/>
              <p:cNvSpPr/>
              <p:nvPr/>
            </p:nvSpPr>
            <p:spPr>
              <a:xfrm>
                <a:off x="5603300" y="2086650"/>
                <a:ext cx="196975" cy="63700"/>
              </a:xfrm>
              <a:custGeom>
                <a:avLst/>
                <a:gdLst/>
                <a:ahLst/>
                <a:cxnLst/>
                <a:rect l="l" t="t" r="r" b="b"/>
                <a:pathLst>
                  <a:path w="7879" h="2548" extrusionOk="0">
                    <a:moveTo>
                      <a:pt x="6586" y="0"/>
                    </a:moveTo>
                    <a:cubicBezTo>
                      <a:pt x="5810" y="0"/>
                      <a:pt x="1" y="1154"/>
                      <a:pt x="1" y="1154"/>
                    </a:cubicBezTo>
                    <a:cubicBezTo>
                      <a:pt x="1" y="1154"/>
                      <a:pt x="5869" y="2547"/>
                      <a:pt x="6565" y="2547"/>
                    </a:cubicBezTo>
                    <a:cubicBezTo>
                      <a:pt x="6577" y="2547"/>
                      <a:pt x="6589" y="2547"/>
                      <a:pt x="6600" y="2547"/>
                    </a:cubicBezTo>
                    <a:cubicBezTo>
                      <a:pt x="7261" y="2547"/>
                      <a:pt x="7819" y="1997"/>
                      <a:pt x="7858" y="1313"/>
                    </a:cubicBezTo>
                    <a:cubicBezTo>
                      <a:pt x="7878" y="617"/>
                      <a:pt x="7321" y="40"/>
                      <a:pt x="6605" y="0"/>
                    </a:cubicBezTo>
                    <a:cubicBezTo>
                      <a:pt x="6599" y="0"/>
                      <a:pt x="6593" y="0"/>
                      <a:pt x="65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13"/>
              <p:cNvSpPr/>
              <p:nvPr/>
            </p:nvSpPr>
            <p:spPr>
              <a:xfrm>
                <a:off x="5594850" y="2135375"/>
                <a:ext cx="149225" cy="150350"/>
              </a:xfrm>
              <a:custGeom>
                <a:avLst/>
                <a:gdLst/>
                <a:ahLst/>
                <a:cxnLst/>
                <a:rect l="l" t="t" r="r" b="b"/>
                <a:pathLst>
                  <a:path w="5969" h="6014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1"/>
                      <a:pt x="3163" y="5133"/>
                      <a:pt x="3661" y="5630"/>
                    </a:cubicBezTo>
                    <a:cubicBezTo>
                      <a:pt x="3914" y="5884"/>
                      <a:pt x="4245" y="6013"/>
                      <a:pt x="4575" y="6013"/>
                    </a:cubicBezTo>
                    <a:cubicBezTo>
                      <a:pt x="4892" y="6013"/>
                      <a:pt x="5207" y="5894"/>
                      <a:pt x="5451" y="5650"/>
                    </a:cubicBezTo>
                    <a:cubicBezTo>
                      <a:pt x="5948" y="5153"/>
                      <a:pt x="5968" y="4357"/>
                      <a:pt x="5471" y="3860"/>
                    </a:cubicBezTo>
                    <a:cubicBezTo>
                      <a:pt x="4974" y="3363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13"/>
              <p:cNvSpPr/>
              <p:nvPr/>
            </p:nvSpPr>
            <p:spPr>
              <a:xfrm>
                <a:off x="5407350" y="1944275"/>
                <a:ext cx="149225" cy="150350"/>
              </a:xfrm>
              <a:custGeom>
                <a:avLst/>
                <a:gdLst/>
                <a:ahLst/>
                <a:cxnLst/>
                <a:rect l="l" t="t" r="r" b="b"/>
                <a:pathLst>
                  <a:path w="5969" h="6014" extrusionOk="0">
                    <a:moveTo>
                      <a:pt x="1394" y="1"/>
                    </a:moveTo>
                    <a:cubicBezTo>
                      <a:pt x="1077" y="1"/>
                      <a:pt x="762" y="120"/>
                      <a:pt x="518" y="364"/>
                    </a:cubicBezTo>
                    <a:cubicBezTo>
                      <a:pt x="21" y="861"/>
                      <a:pt x="1" y="1657"/>
                      <a:pt x="498" y="2154"/>
                    </a:cubicBezTo>
                    <a:cubicBezTo>
                      <a:pt x="995" y="2652"/>
                      <a:pt x="5969" y="6014"/>
                      <a:pt x="5969" y="6014"/>
                    </a:cubicBezTo>
                    <a:cubicBezTo>
                      <a:pt x="5969" y="6014"/>
                      <a:pt x="2806" y="881"/>
                      <a:pt x="2308" y="384"/>
                    </a:cubicBezTo>
                    <a:cubicBezTo>
                      <a:pt x="2055" y="130"/>
                      <a:pt x="1723" y="1"/>
                      <a:pt x="139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13"/>
              <p:cNvSpPr/>
              <p:nvPr/>
            </p:nvSpPr>
            <p:spPr>
              <a:xfrm>
                <a:off x="5360600" y="2124950"/>
                <a:ext cx="189025" cy="91975"/>
              </a:xfrm>
              <a:custGeom>
                <a:avLst/>
                <a:gdLst/>
                <a:ahLst/>
                <a:cxnLst/>
                <a:rect l="l" t="t" r="r" b="b"/>
                <a:pathLst>
                  <a:path w="7561" h="3679" extrusionOk="0">
                    <a:moveTo>
                      <a:pt x="7560" y="0"/>
                    </a:moveTo>
                    <a:cubicBezTo>
                      <a:pt x="7560" y="0"/>
                      <a:pt x="1612" y="955"/>
                      <a:pt x="976" y="1213"/>
                    </a:cubicBezTo>
                    <a:cubicBezTo>
                      <a:pt x="319" y="1452"/>
                      <a:pt x="1" y="2208"/>
                      <a:pt x="260" y="2865"/>
                    </a:cubicBezTo>
                    <a:cubicBezTo>
                      <a:pt x="456" y="3364"/>
                      <a:pt x="929" y="3679"/>
                      <a:pt x="1424" y="3679"/>
                    </a:cubicBezTo>
                    <a:cubicBezTo>
                      <a:pt x="1580" y="3679"/>
                      <a:pt x="1738" y="3647"/>
                      <a:pt x="1891" y="3581"/>
                    </a:cubicBezTo>
                    <a:cubicBezTo>
                      <a:pt x="2547" y="3322"/>
                      <a:pt x="7560" y="0"/>
                      <a:pt x="75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13"/>
              <p:cNvSpPr/>
              <p:nvPr/>
            </p:nvSpPr>
            <p:spPr>
              <a:xfrm>
                <a:off x="5601800" y="2013000"/>
                <a:ext cx="189025" cy="92075"/>
              </a:xfrm>
              <a:custGeom>
                <a:avLst/>
                <a:gdLst/>
                <a:ahLst/>
                <a:cxnLst/>
                <a:rect l="l" t="t" r="r" b="b"/>
                <a:pathLst>
                  <a:path w="7561" h="3683" extrusionOk="0">
                    <a:moveTo>
                      <a:pt x="6157" y="1"/>
                    </a:moveTo>
                    <a:cubicBezTo>
                      <a:pt x="5996" y="1"/>
                      <a:pt x="5831" y="33"/>
                      <a:pt x="5670" y="102"/>
                    </a:cubicBezTo>
                    <a:cubicBezTo>
                      <a:pt x="5034" y="340"/>
                      <a:pt x="1" y="3682"/>
                      <a:pt x="1" y="3682"/>
                    </a:cubicBezTo>
                    <a:cubicBezTo>
                      <a:pt x="1" y="3682"/>
                      <a:pt x="5949" y="2708"/>
                      <a:pt x="6585" y="2449"/>
                    </a:cubicBezTo>
                    <a:cubicBezTo>
                      <a:pt x="7242" y="2210"/>
                      <a:pt x="7560" y="1454"/>
                      <a:pt x="7321" y="818"/>
                    </a:cubicBezTo>
                    <a:cubicBezTo>
                      <a:pt x="7111" y="307"/>
                      <a:pt x="6652" y="1"/>
                      <a:pt x="615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13"/>
              <p:cNvSpPr/>
              <p:nvPr/>
            </p:nvSpPr>
            <p:spPr>
              <a:xfrm>
                <a:off x="5462550" y="2140350"/>
                <a:ext cx="101975" cy="182250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7290" extrusionOk="0">
                    <a:moveTo>
                      <a:pt x="4079" y="1"/>
                    </a:moveTo>
                    <a:cubicBezTo>
                      <a:pt x="4079" y="1"/>
                      <a:pt x="538" y="4874"/>
                      <a:pt x="279" y="5531"/>
                    </a:cubicBezTo>
                    <a:cubicBezTo>
                      <a:pt x="1" y="6167"/>
                      <a:pt x="279" y="6923"/>
                      <a:pt x="916" y="7182"/>
                    </a:cubicBezTo>
                    <a:cubicBezTo>
                      <a:pt x="1088" y="7255"/>
                      <a:pt x="1267" y="7290"/>
                      <a:pt x="1443" y="7290"/>
                    </a:cubicBezTo>
                    <a:cubicBezTo>
                      <a:pt x="1936" y="7290"/>
                      <a:pt x="2401" y="7015"/>
                      <a:pt x="2607" y="6545"/>
                    </a:cubicBezTo>
                    <a:cubicBezTo>
                      <a:pt x="2885" y="5889"/>
                      <a:pt x="4079" y="1"/>
                      <a:pt x="407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13"/>
              <p:cNvSpPr/>
              <p:nvPr/>
            </p:nvSpPr>
            <p:spPr>
              <a:xfrm>
                <a:off x="5586900" y="1906700"/>
                <a:ext cx="101975" cy="182950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7318" extrusionOk="0">
                    <a:moveTo>
                      <a:pt x="2636" y="1"/>
                    </a:moveTo>
                    <a:cubicBezTo>
                      <a:pt x="2149" y="1"/>
                      <a:pt x="1692" y="290"/>
                      <a:pt x="1472" y="773"/>
                    </a:cubicBezTo>
                    <a:cubicBezTo>
                      <a:pt x="1194" y="1409"/>
                      <a:pt x="0" y="7318"/>
                      <a:pt x="0" y="7318"/>
                    </a:cubicBezTo>
                    <a:cubicBezTo>
                      <a:pt x="0" y="7318"/>
                      <a:pt x="3541" y="2444"/>
                      <a:pt x="3800" y="1787"/>
                    </a:cubicBezTo>
                    <a:cubicBezTo>
                      <a:pt x="4078" y="1151"/>
                      <a:pt x="3800" y="395"/>
                      <a:pt x="3163" y="116"/>
                    </a:cubicBezTo>
                    <a:cubicBezTo>
                      <a:pt x="2990" y="38"/>
                      <a:pt x="2811" y="1"/>
                      <a:pt x="26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13"/>
              <p:cNvSpPr/>
              <p:nvPr/>
            </p:nvSpPr>
            <p:spPr>
              <a:xfrm>
                <a:off x="5363100" y="2005875"/>
                <a:ext cx="187000" cy="97700"/>
              </a:xfrm>
              <a:custGeom>
                <a:avLst/>
                <a:gdLst/>
                <a:ahLst/>
                <a:cxnLst/>
                <a:rect l="l" t="t" r="r" b="b"/>
                <a:pathLst>
                  <a:path w="7480" h="3908" extrusionOk="0">
                    <a:moveTo>
                      <a:pt x="1446" y="0"/>
                    </a:moveTo>
                    <a:cubicBezTo>
                      <a:pt x="959" y="0"/>
                      <a:pt x="504" y="275"/>
                      <a:pt x="299" y="745"/>
                    </a:cubicBezTo>
                    <a:cubicBezTo>
                      <a:pt x="0" y="1401"/>
                      <a:pt x="299" y="2177"/>
                      <a:pt x="955" y="2455"/>
                    </a:cubicBezTo>
                    <a:cubicBezTo>
                      <a:pt x="1592" y="2714"/>
                      <a:pt x="7480" y="3908"/>
                      <a:pt x="7480" y="3908"/>
                    </a:cubicBezTo>
                    <a:cubicBezTo>
                      <a:pt x="7480" y="3908"/>
                      <a:pt x="2606" y="387"/>
                      <a:pt x="1970" y="108"/>
                    </a:cubicBezTo>
                    <a:cubicBezTo>
                      <a:pt x="1798" y="35"/>
                      <a:pt x="1620" y="0"/>
                      <a:pt x="144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13"/>
              <p:cNvSpPr/>
              <p:nvPr/>
            </p:nvSpPr>
            <p:spPr>
              <a:xfrm>
                <a:off x="5601300" y="2125925"/>
                <a:ext cx="187025" cy="98000"/>
              </a:xfrm>
              <a:custGeom>
                <a:avLst/>
                <a:gdLst/>
                <a:ahLst/>
                <a:cxnLst/>
                <a:rect l="l" t="t" r="r" b="b"/>
                <a:pathLst>
                  <a:path w="7481" h="3920" extrusionOk="0">
                    <a:moveTo>
                      <a:pt x="1" y="1"/>
                    </a:moveTo>
                    <a:cubicBezTo>
                      <a:pt x="1" y="1"/>
                      <a:pt x="4875" y="3542"/>
                      <a:pt x="5511" y="3820"/>
                    </a:cubicBezTo>
                    <a:cubicBezTo>
                      <a:pt x="5680" y="3887"/>
                      <a:pt x="5855" y="3919"/>
                      <a:pt x="6025" y="3919"/>
                    </a:cubicBezTo>
                    <a:cubicBezTo>
                      <a:pt x="6517" y="3919"/>
                      <a:pt x="6975" y="3651"/>
                      <a:pt x="7182" y="3164"/>
                    </a:cubicBezTo>
                    <a:cubicBezTo>
                      <a:pt x="7481" y="2527"/>
                      <a:pt x="7182" y="1771"/>
                      <a:pt x="6546" y="1473"/>
                    </a:cubicBezTo>
                    <a:cubicBezTo>
                      <a:pt x="5889" y="1194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13"/>
              <p:cNvSpPr/>
              <p:nvPr/>
            </p:nvSpPr>
            <p:spPr>
              <a:xfrm>
                <a:off x="5585900" y="2140850"/>
                <a:ext cx="96000" cy="185025"/>
              </a:xfrm>
              <a:custGeom>
                <a:avLst/>
                <a:gdLst/>
                <a:ahLst/>
                <a:cxnLst/>
                <a:rect l="l" t="t" r="r" b="b"/>
                <a:pathLst>
                  <a:path w="3840" h="7401" extrusionOk="0">
                    <a:moveTo>
                      <a:pt x="0" y="1"/>
                    </a:moveTo>
                    <a:cubicBezTo>
                      <a:pt x="0" y="1"/>
                      <a:pt x="955" y="5949"/>
                      <a:pt x="1214" y="6605"/>
                    </a:cubicBezTo>
                    <a:cubicBezTo>
                      <a:pt x="1399" y="7098"/>
                      <a:pt x="1894" y="7400"/>
                      <a:pt x="2404" y="7400"/>
                    </a:cubicBezTo>
                    <a:cubicBezTo>
                      <a:pt x="2552" y="7400"/>
                      <a:pt x="2702" y="7375"/>
                      <a:pt x="2845" y="7321"/>
                    </a:cubicBezTo>
                    <a:cubicBezTo>
                      <a:pt x="3521" y="7063"/>
                      <a:pt x="3840" y="6326"/>
                      <a:pt x="3581" y="5670"/>
                    </a:cubicBezTo>
                    <a:cubicBezTo>
                      <a:pt x="3322" y="5033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13"/>
              <p:cNvSpPr/>
              <p:nvPr/>
            </p:nvSpPr>
            <p:spPr>
              <a:xfrm>
                <a:off x="5469525" y="1903875"/>
                <a:ext cx="96500" cy="184775"/>
              </a:xfrm>
              <a:custGeom>
                <a:avLst/>
                <a:gdLst/>
                <a:ahLst/>
                <a:cxnLst/>
                <a:rect l="l" t="t" r="r" b="b"/>
                <a:pathLst>
                  <a:path w="3860" h="7391" extrusionOk="0">
                    <a:moveTo>
                      <a:pt x="1457" y="0"/>
                    </a:moveTo>
                    <a:cubicBezTo>
                      <a:pt x="1302" y="0"/>
                      <a:pt x="1145" y="29"/>
                      <a:pt x="995" y="90"/>
                    </a:cubicBezTo>
                    <a:cubicBezTo>
                      <a:pt x="319" y="349"/>
                      <a:pt x="0" y="1085"/>
                      <a:pt x="279" y="1721"/>
                    </a:cubicBezTo>
                    <a:cubicBezTo>
                      <a:pt x="518" y="2378"/>
                      <a:pt x="3860" y="7391"/>
                      <a:pt x="3860" y="7391"/>
                    </a:cubicBezTo>
                    <a:cubicBezTo>
                      <a:pt x="3860" y="7391"/>
                      <a:pt x="2885" y="1463"/>
                      <a:pt x="2626" y="806"/>
                    </a:cubicBezTo>
                    <a:cubicBezTo>
                      <a:pt x="2444" y="305"/>
                      <a:pt x="1959" y="0"/>
                      <a:pt x="145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13"/>
              <p:cNvSpPr/>
              <p:nvPr/>
            </p:nvSpPr>
            <p:spPr>
              <a:xfrm>
                <a:off x="5516775" y="2056300"/>
                <a:ext cx="117875" cy="116925"/>
              </a:xfrm>
              <a:custGeom>
                <a:avLst/>
                <a:gdLst/>
                <a:ahLst/>
                <a:cxnLst/>
                <a:rect l="l" t="t" r="r" b="b"/>
                <a:pathLst>
                  <a:path w="4715" h="4677" extrusionOk="0">
                    <a:moveTo>
                      <a:pt x="2370" y="1"/>
                    </a:moveTo>
                    <a:cubicBezTo>
                      <a:pt x="1094" y="1"/>
                      <a:pt x="40" y="1008"/>
                      <a:pt x="20" y="2288"/>
                    </a:cubicBezTo>
                    <a:cubicBezTo>
                      <a:pt x="0" y="3582"/>
                      <a:pt x="1015" y="4656"/>
                      <a:pt x="2308" y="4676"/>
                    </a:cubicBezTo>
                    <a:cubicBezTo>
                      <a:pt x="2332" y="4676"/>
                      <a:pt x="2356" y="4677"/>
                      <a:pt x="2380" y="4677"/>
                    </a:cubicBezTo>
                    <a:cubicBezTo>
                      <a:pt x="3640" y="4677"/>
                      <a:pt x="4675" y="3657"/>
                      <a:pt x="4695" y="2388"/>
                    </a:cubicBezTo>
                    <a:cubicBezTo>
                      <a:pt x="4715" y="1095"/>
                      <a:pt x="3700" y="41"/>
                      <a:pt x="2407" y="1"/>
                    </a:cubicBezTo>
                    <a:cubicBezTo>
                      <a:pt x="2395" y="1"/>
                      <a:pt x="2382" y="1"/>
                      <a:pt x="23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13"/>
              <p:cNvSpPr/>
              <p:nvPr/>
            </p:nvSpPr>
            <p:spPr>
              <a:xfrm>
                <a:off x="5747025" y="2166800"/>
                <a:ext cx="438650" cy="212350"/>
              </a:xfrm>
              <a:custGeom>
                <a:avLst/>
                <a:gdLst/>
                <a:ahLst/>
                <a:cxnLst/>
                <a:rect l="l" t="t" r="r" b="b"/>
                <a:pathLst>
                  <a:path w="17546" h="8494" extrusionOk="0">
                    <a:moveTo>
                      <a:pt x="12816" y="0"/>
                    </a:moveTo>
                    <a:cubicBezTo>
                      <a:pt x="11060" y="0"/>
                      <a:pt x="9310" y="187"/>
                      <a:pt x="7520" y="713"/>
                    </a:cubicBezTo>
                    <a:cubicBezTo>
                      <a:pt x="4874" y="1489"/>
                      <a:pt x="2368" y="3001"/>
                      <a:pt x="756" y="5229"/>
                    </a:cubicBezTo>
                    <a:cubicBezTo>
                      <a:pt x="359" y="5786"/>
                      <a:pt x="1" y="6383"/>
                      <a:pt x="1" y="7059"/>
                    </a:cubicBezTo>
                    <a:cubicBezTo>
                      <a:pt x="1" y="7715"/>
                      <a:pt x="458" y="8412"/>
                      <a:pt x="1134" y="8491"/>
                    </a:cubicBezTo>
                    <a:cubicBezTo>
                      <a:pt x="1156" y="8492"/>
                      <a:pt x="1178" y="8493"/>
                      <a:pt x="1200" y="8493"/>
                    </a:cubicBezTo>
                    <a:cubicBezTo>
                      <a:pt x="1521" y="8493"/>
                      <a:pt x="1871" y="8362"/>
                      <a:pt x="2169" y="8213"/>
                    </a:cubicBezTo>
                    <a:cubicBezTo>
                      <a:pt x="5650" y="6482"/>
                      <a:pt x="7958" y="2881"/>
                      <a:pt x="11558" y="1389"/>
                    </a:cubicBezTo>
                    <a:cubicBezTo>
                      <a:pt x="13468" y="594"/>
                      <a:pt x="15497" y="514"/>
                      <a:pt x="17546" y="335"/>
                    </a:cubicBezTo>
                    <a:cubicBezTo>
                      <a:pt x="15944" y="148"/>
                      <a:pt x="14378" y="0"/>
                      <a:pt x="128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13"/>
              <p:cNvSpPr/>
              <p:nvPr/>
            </p:nvSpPr>
            <p:spPr>
              <a:xfrm>
                <a:off x="5870850" y="2168025"/>
                <a:ext cx="338200" cy="86750"/>
              </a:xfrm>
              <a:custGeom>
                <a:avLst/>
                <a:gdLst/>
                <a:ahLst/>
                <a:cxnLst/>
                <a:rect l="l" t="t" r="r" b="b"/>
                <a:pathLst>
                  <a:path w="13528" h="3470" extrusionOk="0">
                    <a:moveTo>
                      <a:pt x="9986" y="0"/>
                    </a:moveTo>
                    <a:cubicBezTo>
                      <a:pt x="6995" y="0"/>
                      <a:pt x="4000" y="841"/>
                      <a:pt x="1453" y="2435"/>
                    </a:cubicBezTo>
                    <a:cubicBezTo>
                      <a:pt x="1035" y="2693"/>
                      <a:pt x="399" y="3151"/>
                      <a:pt x="1" y="3469"/>
                    </a:cubicBezTo>
                    <a:cubicBezTo>
                      <a:pt x="438" y="3191"/>
                      <a:pt x="1075" y="2793"/>
                      <a:pt x="1533" y="2554"/>
                    </a:cubicBezTo>
                    <a:cubicBezTo>
                      <a:pt x="4393" y="1007"/>
                      <a:pt x="7634" y="233"/>
                      <a:pt x="10879" y="233"/>
                    </a:cubicBezTo>
                    <a:cubicBezTo>
                      <a:pt x="11764" y="233"/>
                      <a:pt x="12650" y="290"/>
                      <a:pt x="13528" y="406"/>
                    </a:cubicBezTo>
                    <a:cubicBezTo>
                      <a:pt x="12367" y="134"/>
                      <a:pt x="11177" y="0"/>
                      <a:pt x="99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13"/>
              <p:cNvSpPr/>
              <p:nvPr/>
            </p:nvSpPr>
            <p:spPr>
              <a:xfrm>
                <a:off x="5820625" y="1861950"/>
                <a:ext cx="378475" cy="310250"/>
              </a:xfrm>
              <a:custGeom>
                <a:avLst/>
                <a:gdLst/>
                <a:ahLst/>
                <a:cxnLst/>
                <a:rect l="l" t="t" r="r" b="b"/>
                <a:pathLst>
                  <a:path w="15139" h="12410" extrusionOk="0">
                    <a:moveTo>
                      <a:pt x="1491" y="0"/>
                    </a:moveTo>
                    <a:cubicBezTo>
                      <a:pt x="902" y="0"/>
                      <a:pt x="362" y="513"/>
                      <a:pt x="200" y="1091"/>
                    </a:cubicBezTo>
                    <a:cubicBezTo>
                      <a:pt x="1" y="1747"/>
                      <a:pt x="180" y="2444"/>
                      <a:pt x="398" y="3060"/>
                    </a:cubicBezTo>
                    <a:cubicBezTo>
                      <a:pt x="1314" y="5646"/>
                      <a:pt x="3303" y="7775"/>
                      <a:pt x="5630" y="9267"/>
                    </a:cubicBezTo>
                    <a:cubicBezTo>
                      <a:pt x="8574" y="11196"/>
                      <a:pt x="11737" y="11853"/>
                      <a:pt x="15139" y="12410"/>
                    </a:cubicBezTo>
                    <a:cubicBezTo>
                      <a:pt x="13229" y="11694"/>
                      <a:pt x="11300" y="11037"/>
                      <a:pt x="9668" y="9744"/>
                    </a:cubicBezTo>
                    <a:cubicBezTo>
                      <a:pt x="6665" y="7337"/>
                      <a:pt x="5451" y="3199"/>
                      <a:pt x="2587" y="574"/>
                    </a:cubicBezTo>
                    <a:cubicBezTo>
                      <a:pt x="2308" y="315"/>
                      <a:pt x="2010" y="96"/>
                      <a:pt x="1672" y="17"/>
                    </a:cubicBezTo>
                    <a:cubicBezTo>
                      <a:pt x="1611" y="6"/>
                      <a:pt x="1551" y="0"/>
                      <a:pt x="14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13"/>
              <p:cNvSpPr/>
              <p:nvPr/>
            </p:nvSpPr>
            <p:spPr>
              <a:xfrm>
                <a:off x="5919100" y="2008575"/>
                <a:ext cx="303375" cy="168100"/>
              </a:xfrm>
              <a:custGeom>
                <a:avLst/>
                <a:gdLst/>
                <a:ahLst/>
                <a:cxnLst/>
                <a:rect l="l" t="t" r="r" b="b"/>
                <a:pathLst>
                  <a:path w="12135" h="6724" extrusionOk="0">
                    <a:moveTo>
                      <a:pt x="0" y="0"/>
                    </a:moveTo>
                    <a:cubicBezTo>
                      <a:pt x="259" y="418"/>
                      <a:pt x="756" y="1015"/>
                      <a:pt x="1094" y="1413"/>
                    </a:cubicBezTo>
                    <a:cubicBezTo>
                      <a:pt x="3879" y="4536"/>
                      <a:pt x="7957" y="6525"/>
                      <a:pt x="12135" y="6724"/>
                    </a:cubicBezTo>
                    <a:cubicBezTo>
                      <a:pt x="8316" y="6147"/>
                      <a:pt x="4695" y="4476"/>
                      <a:pt x="1850" y="1910"/>
                    </a:cubicBezTo>
                    <a:cubicBezTo>
                      <a:pt x="1234" y="1373"/>
                      <a:pt x="518" y="617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81" name="Google Shape;881;p13"/>
            <p:cNvSpPr/>
            <p:nvPr/>
          </p:nvSpPr>
          <p:spPr>
            <a:xfrm rot="-5400000">
              <a:off x="-385354" y="-1014764"/>
              <a:ext cx="2445143" cy="2523987"/>
            </a:xfrm>
            <a:custGeom>
              <a:avLst/>
              <a:gdLst/>
              <a:ahLst/>
              <a:cxnLst/>
              <a:rect l="l" t="t" r="r" b="b"/>
              <a:pathLst>
                <a:path w="123057" h="127025" extrusionOk="0">
                  <a:moveTo>
                    <a:pt x="110444" y="1"/>
                  </a:moveTo>
                  <a:lnTo>
                    <a:pt x="2904" y="1791"/>
                  </a:lnTo>
                  <a:cubicBezTo>
                    <a:pt x="1412" y="8654"/>
                    <a:pt x="0" y="15617"/>
                    <a:pt x="318" y="22619"/>
                  </a:cubicBezTo>
                  <a:cubicBezTo>
                    <a:pt x="637" y="29641"/>
                    <a:pt x="2924" y="36803"/>
                    <a:pt x="7897" y="41756"/>
                  </a:cubicBezTo>
                  <a:cubicBezTo>
                    <a:pt x="15735" y="49514"/>
                    <a:pt x="28347" y="50250"/>
                    <a:pt x="37000" y="57113"/>
                  </a:cubicBezTo>
                  <a:cubicBezTo>
                    <a:pt x="49055" y="66701"/>
                    <a:pt x="49732" y="84465"/>
                    <a:pt x="56296" y="98430"/>
                  </a:cubicBezTo>
                  <a:cubicBezTo>
                    <a:pt x="61886" y="110306"/>
                    <a:pt x="72370" y="119815"/>
                    <a:pt x="84743" y="124211"/>
                  </a:cubicBezTo>
                  <a:cubicBezTo>
                    <a:pt x="90058" y="126091"/>
                    <a:pt x="95693" y="127024"/>
                    <a:pt x="101330" y="127024"/>
                  </a:cubicBezTo>
                  <a:cubicBezTo>
                    <a:pt x="108815" y="127024"/>
                    <a:pt x="116305" y="125379"/>
                    <a:pt x="123056" y="122122"/>
                  </a:cubicBezTo>
                  <a:lnTo>
                    <a:pt x="110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3"/>
            <p:cNvSpPr/>
            <p:nvPr/>
          </p:nvSpPr>
          <p:spPr>
            <a:xfrm rot="-5400000">
              <a:off x="-881832" y="3782714"/>
              <a:ext cx="2648369" cy="2207891"/>
            </a:xfrm>
            <a:custGeom>
              <a:avLst/>
              <a:gdLst/>
              <a:ahLst/>
              <a:cxnLst/>
              <a:rect l="l" t="t" r="r" b="b"/>
              <a:pathLst>
                <a:path w="77483" h="64596" extrusionOk="0">
                  <a:moveTo>
                    <a:pt x="77343" y="0"/>
                  </a:moveTo>
                  <a:lnTo>
                    <a:pt x="0" y="1174"/>
                  </a:lnTo>
                  <a:lnTo>
                    <a:pt x="3959" y="64055"/>
                  </a:lnTo>
                  <a:cubicBezTo>
                    <a:pt x="5452" y="64420"/>
                    <a:pt x="6980" y="64596"/>
                    <a:pt x="8508" y="64596"/>
                  </a:cubicBezTo>
                  <a:cubicBezTo>
                    <a:pt x="15714" y="64596"/>
                    <a:pt x="22930" y="60693"/>
                    <a:pt x="26557" y="54407"/>
                  </a:cubicBezTo>
                  <a:cubicBezTo>
                    <a:pt x="31093" y="46549"/>
                    <a:pt x="31013" y="35071"/>
                    <a:pt x="39109" y="30993"/>
                  </a:cubicBezTo>
                  <a:cubicBezTo>
                    <a:pt x="41201" y="29935"/>
                    <a:pt x="43435" y="29604"/>
                    <a:pt x="45741" y="29604"/>
                  </a:cubicBezTo>
                  <a:cubicBezTo>
                    <a:pt x="49590" y="29604"/>
                    <a:pt x="53643" y="30525"/>
                    <a:pt x="57579" y="30525"/>
                  </a:cubicBezTo>
                  <a:cubicBezTo>
                    <a:pt x="58776" y="30525"/>
                    <a:pt x="59964" y="30440"/>
                    <a:pt x="61131" y="30217"/>
                  </a:cubicBezTo>
                  <a:cubicBezTo>
                    <a:pt x="67238" y="29044"/>
                    <a:pt x="72131" y="24070"/>
                    <a:pt x="74618" y="18361"/>
                  </a:cubicBezTo>
                  <a:cubicBezTo>
                    <a:pt x="77105" y="12632"/>
                    <a:pt x="77482" y="6227"/>
                    <a:pt x="773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83" name="Google Shape;883;p13"/>
            <p:cNvGrpSpPr/>
            <p:nvPr/>
          </p:nvGrpSpPr>
          <p:grpSpPr>
            <a:xfrm rot="1138275">
              <a:off x="7741233" y="3866233"/>
              <a:ext cx="2021413" cy="2040879"/>
              <a:chOff x="-1027257" y="2398023"/>
              <a:chExt cx="2021374" cy="2040840"/>
            </a:xfrm>
          </p:grpSpPr>
          <p:sp>
            <p:nvSpPr>
              <p:cNvPr id="884" name="Google Shape;884;p13"/>
              <p:cNvSpPr/>
              <p:nvPr/>
            </p:nvSpPr>
            <p:spPr>
              <a:xfrm rot="-3471661">
                <a:off x="-825372" y="2821572"/>
                <a:ext cx="1478620" cy="1294111"/>
              </a:xfrm>
              <a:custGeom>
                <a:avLst/>
                <a:gdLst/>
                <a:ahLst/>
                <a:cxnLst/>
                <a:rect l="l" t="t" r="r" b="b"/>
                <a:pathLst>
                  <a:path w="59142" h="51762" extrusionOk="0">
                    <a:moveTo>
                      <a:pt x="45057" y="1"/>
                    </a:moveTo>
                    <a:lnTo>
                      <a:pt x="1" y="19993"/>
                    </a:lnTo>
                    <a:lnTo>
                      <a:pt x="14085" y="51762"/>
                    </a:lnTo>
                    <a:lnTo>
                      <a:pt x="59142" y="31789"/>
                    </a:lnTo>
                    <a:lnTo>
                      <a:pt x="4505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3"/>
              <p:cNvSpPr/>
              <p:nvPr/>
            </p:nvSpPr>
            <p:spPr>
              <a:xfrm rot="-3471661">
                <a:off x="-825372" y="2821572"/>
                <a:ext cx="1478620" cy="1294111"/>
              </a:xfrm>
              <a:custGeom>
                <a:avLst/>
                <a:gdLst/>
                <a:ahLst/>
                <a:cxnLst/>
                <a:rect l="l" t="t" r="r" b="b"/>
                <a:pathLst>
                  <a:path w="59142" h="51762" extrusionOk="0">
                    <a:moveTo>
                      <a:pt x="45057" y="1"/>
                    </a:moveTo>
                    <a:lnTo>
                      <a:pt x="1" y="19993"/>
                    </a:lnTo>
                    <a:lnTo>
                      <a:pt x="14085" y="51762"/>
                    </a:lnTo>
                    <a:lnTo>
                      <a:pt x="59142" y="31789"/>
                    </a:lnTo>
                    <a:lnTo>
                      <a:pt x="45057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3"/>
              <p:cNvSpPr/>
              <p:nvPr/>
            </p:nvSpPr>
            <p:spPr>
              <a:xfrm rot="-3471661">
                <a:off x="-790581" y="2776163"/>
                <a:ext cx="1506946" cy="1331913"/>
              </a:xfrm>
              <a:custGeom>
                <a:avLst/>
                <a:gdLst/>
                <a:ahLst/>
                <a:cxnLst/>
                <a:rect l="l" t="t" r="r" b="b"/>
                <a:pathLst>
                  <a:path w="60275" h="53274" extrusionOk="0">
                    <a:moveTo>
                      <a:pt x="45057" y="1"/>
                    </a:moveTo>
                    <a:lnTo>
                      <a:pt x="0" y="19973"/>
                    </a:lnTo>
                    <a:lnTo>
                      <a:pt x="14104" y="51742"/>
                    </a:lnTo>
                    <a:lnTo>
                      <a:pt x="17565" y="53274"/>
                    </a:lnTo>
                    <a:lnTo>
                      <a:pt x="60275" y="34316"/>
                    </a:lnTo>
                    <a:lnTo>
                      <a:pt x="45057" y="1"/>
                    </a:lnTo>
                    <a:close/>
                  </a:path>
                </a:pathLst>
              </a:custGeom>
              <a:solidFill>
                <a:srgbClr val="7797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3"/>
              <p:cNvSpPr/>
              <p:nvPr/>
            </p:nvSpPr>
            <p:spPr>
              <a:xfrm rot="-3471661">
                <a:off x="-686559" y="2721531"/>
                <a:ext cx="1479120" cy="1293611"/>
              </a:xfrm>
              <a:custGeom>
                <a:avLst/>
                <a:gdLst/>
                <a:ahLst/>
                <a:cxnLst/>
                <a:rect l="l" t="t" r="r" b="b"/>
                <a:pathLst>
                  <a:path w="59162" h="51742" extrusionOk="0">
                    <a:moveTo>
                      <a:pt x="45057" y="1"/>
                    </a:moveTo>
                    <a:lnTo>
                      <a:pt x="0" y="19973"/>
                    </a:lnTo>
                    <a:lnTo>
                      <a:pt x="14104" y="51742"/>
                    </a:lnTo>
                    <a:lnTo>
                      <a:pt x="59161" y="31769"/>
                    </a:lnTo>
                    <a:lnTo>
                      <a:pt x="4505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3"/>
              <p:cNvSpPr/>
              <p:nvPr/>
            </p:nvSpPr>
            <p:spPr>
              <a:xfrm rot="-3471661">
                <a:off x="-540170" y="2821733"/>
                <a:ext cx="1208557" cy="1057875"/>
              </a:xfrm>
              <a:custGeom>
                <a:avLst/>
                <a:gdLst/>
                <a:ahLst/>
                <a:cxnLst/>
                <a:rect l="l" t="t" r="r" b="b"/>
                <a:pathLst>
                  <a:path w="48340" h="42313" extrusionOk="0">
                    <a:moveTo>
                      <a:pt x="36822" y="0"/>
                    </a:moveTo>
                    <a:lnTo>
                      <a:pt x="1" y="16332"/>
                    </a:lnTo>
                    <a:lnTo>
                      <a:pt x="11518" y="42312"/>
                    </a:lnTo>
                    <a:lnTo>
                      <a:pt x="48340" y="25980"/>
                    </a:lnTo>
                    <a:lnTo>
                      <a:pt x="36822" y="0"/>
                    </a:lnTo>
                    <a:close/>
                  </a:path>
                </a:pathLst>
              </a:custGeom>
              <a:solidFill>
                <a:schemeClr val="lt2"/>
              </a:solidFill>
              <a:ln w="29350" cap="flat" cmpd="sng">
                <a:solidFill>
                  <a:schemeClr val="accent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3"/>
              <p:cNvSpPr/>
              <p:nvPr/>
            </p:nvSpPr>
            <p:spPr>
              <a:xfrm rot="-3471661">
                <a:off x="-187330" y="2840892"/>
                <a:ext cx="567477" cy="629655"/>
              </a:xfrm>
              <a:custGeom>
                <a:avLst/>
                <a:gdLst/>
                <a:ahLst/>
                <a:cxnLst/>
                <a:rect l="l" t="t" r="r" b="b"/>
                <a:pathLst>
                  <a:path w="22698" h="25185" extrusionOk="0">
                    <a:moveTo>
                      <a:pt x="12493" y="1"/>
                    </a:moveTo>
                    <a:lnTo>
                      <a:pt x="1293" y="4974"/>
                    </a:lnTo>
                    <a:cubicBezTo>
                      <a:pt x="1870" y="6247"/>
                      <a:pt x="1293" y="7759"/>
                      <a:pt x="0" y="8316"/>
                    </a:cubicBezTo>
                    <a:lnTo>
                      <a:pt x="6923" y="23892"/>
                    </a:lnTo>
                    <a:cubicBezTo>
                      <a:pt x="7253" y="23740"/>
                      <a:pt x="7602" y="23668"/>
                      <a:pt x="7947" y="23668"/>
                    </a:cubicBezTo>
                    <a:cubicBezTo>
                      <a:pt x="8913" y="23668"/>
                      <a:pt x="9849" y="24232"/>
                      <a:pt x="10245" y="25185"/>
                    </a:cubicBezTo>
                    <a:lnTo>
                      <a:pt x="21444" y="20212"/>
                    </a:lnTo>
                    <a:cubicBezTo>
                      <a:pt x="20868" y="18939"/>
                      <a:pt x="21444" y="17427"/>
                      <a:pt x="22698" y="16870"/>
                    </a:cubicBezTo>
                    <a:lnTo>
                      <a:pt x="15815" y="1294"/>
                    </a:lnTo>
                    <a:cubicBezTo>
                      <a:pt x="15480" y="1445"/>
                      <a:pt x="15128" y="1517"/>
                      <a:pt x="14782" y="1517"/>
                    </a:cubicBezTo>
                    <a:cubicBezTo>
                      <a:pt x="13814" y="1517"/>
                      <a:pt x="12889" y="953"/>
                      <a:pt x="124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3"/>
              <p:cNvSpPr/>
              <p:nvPr/>
            </p:nvSpPr>
            <p:spPr>
              <a:xfrm rot="-3471661">
                <a:off x="-79013" y="3175333"/>
                <a:ext cx="262112" cy="521750"/>
              </a:xfrm>
              <a:custGeom>
                <a:avLst/>
                <a:gdLst/>
                <a:ahLst/>
                <a:cxnLst/>
                <a:rect l="l" t="t" r="r" b="b"/>
                <a:pathLst>
                  <a:path w="10484" h="20869" extrusionOk="0">
                    <a:moveTo>
                      <a:pt x="1532" y="1"/>
                    </a:moveTo>
                    <a:lnTo>
                      <a:pt x="1" y="677"/>
                    </a:lnTo>
                    <a:lnTo>
                      <a:pt x="8952" y="20868"/>
                    </a:lnTo>
                    <a:lnTo>
                      <a:pt x="10484" y="20192"/>
                    </a:lnTo>
                    <a:lnTo>
                      <a:pt x="153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3"/>
              <p:cNvSpPr/>
              <p:nvPr/>
            </p:nvSpPr>
            <p:spPr>
              <a:xfrm rot="-3471661">
                <a:off x="-88851" y="3251580"/>
                <a:ext cx="262612" cy="522250"/>
              </a:xfrm>
              <a:custGeom>
                <a:avLst/>
                <a:gdLst/>
                <a:ahLst/>
                <a:cxnLst/>
                <a:rect l="l" t="t" r="r" b="b"/>
                <a:pathLst>
                  <a:path w="10504" h="20889" extrusionOk="0">
                    <a:moveTo>
                      <a:pt x="1552" y="1"/>
                    </a:moveTo>
                    <a:lnTo>
                      <a:pt x="1" y="697"/>
                    </a:lnTo>
                    <a:lnTo>
                      <a:pt x="8952" y="20888"/>
                    </a:lnTo>
                    <a:lnTo>
                      <a:pt x="10504" y="20192"/>
                    </a:lnTo>
                    <a:lnTo>
                      <a:pt x="15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3"/>
              <p:cNvSpPr/>
              <p:nvPr/>
            </p:nvSpPr>
            <p:spPr>
              <a:xfrm rot="-3471661">
                <a:off x="-98885" y="3328473"/>
                <a:ext cx="262137" cy="521750"/>
              </a:xfrm>
              <a:custGeom>
                <a:avLst/>
                <a:gdLst/>
                <a:ahLst/>
                <a:cxnLst/>
                <a:rect l="l" t="t" r="r" b="b"/>
                <a:pathLst>
                  <a:path w="10485" h="20869" extrusionOk="0">
                    <a:moveTo>
                      <a:pt x="1552" y="1"/>
                    </a:moveTo>
                    <a:lnTo>
                      <a:pt x="1" y="677"/>
                    </a:lnTo>
                    <a:lnTo>
                      <a:pt x="8952" y="20868"/>
                    </a:lnTo>
                    <a:lnTo>
                      <a:pt x="10484" y="20192"/>
                    </a:lnTo>
                    <a:lnTo>
                      <a:pt x="15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3"/>
              <p:cNvSpPr/>
              <p:nvPr/>
            </p:nvSpPr>
            <p:spPr>
              <a:xfrm rot="-3471661">
                <a:off x="-108713" y="3404738"/>
                <a:ext cx="262637" cy="522225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20888" extrusionOk="0">
                    <a:moveTo>
                      <a:pt x="1553" y="0"/>
                    </a:moveTo>
                    <a:lnTo>
                      <a:pt x="1" y="696"/>
                    </a:lnTo>
                    <a:lnTo>
                      <a:pt x="8953" y="20887"/>
                    </a:lnTo>
                    <a:lnTo>
                      <a:pt x="10504" y="20191"/>
                    </a:lnTo>
                    <a:lnTo>
                      <a:pt x="155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3"/>
              <p:cNvSpPr/>
              <p:nvPr/>
            </p:nvSpPr>
            <p:spPr>
              <a:xfrm rot="-3471661">
                <a:off x="-118804" y="3480624"/>
                <a:ext cx="262637" cy="522225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20888" extrusionOk="0">
                    <a:moveTo>
                      <a:pt x="1553" y="0"/>
                    </a:moveTo>
                    <a:lnTo>
                      <a:pt x="1" y="696"/>
                    </a:lnTo>
                    <a:lnTo>
                      <a:pt x="8953" y="20888"/>
                    </a:lnTo>
                    <a:lnTo>
                      <a:pt x="10504" y="20191"/>
                    </a:lnTo>
                    <a:lnTo>
                      <a:pt x="155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3"/>
              <p:cNvSpPr/>
              <p:nvPr/>
            </p:nvSpPr>
            <p:spPr>
              <a:xfrm rot="-3471661">
                <a:off x="-130080" y="2905780"/>
                <a:ext cx="452121" cy="499349"/>
              </a:xfrm>
              <a:custGeom>
                <a:avLst/>
                <a:gdLst/>
                <a:ahLst/>
                <a:cxnLst/>
                <a:rect l="l" t="t" r="r" b="b"/>
                <a:pathLst>
                  <a:path w="18084" h="19973" extrusionOk="0">
                    <a:moveTo>
                      <a:pt x="9927" y="1"/>
                    </a:moveTo>
                    <a:lnTo>
                      <a:pt x="1015" y="3939"/>
                    </a:lnTo>
                    <a:cubicBezTo>
                      <a:pt x="1473" y="4954"/>
                      <a:pt x="1015" y="6148"/>
                      <a:pt x="1" y="6605"/>
                    </a:cubicBezTo>
                    <a:lnTo>
                      <a:pt x="5511" y="18958"/>
                    </a:lnTo>
                    <a:cubicBezTo>
                      <a:pt x="5776" y="18844"/>
                      <a:pt x="6054" y="18789"/>
                      <a:pt x="6327" y="18789"/>
                    </a:cubicBezTo>
                    <a:cubicBezTo>
                      <a:pt x="7098" y="18789"/>
                      <a:pt x="7834" y="19224"/>
                      <a:pt x="8157" y="19973"/>
                    </a:cubicBezTo>
                    <a:lnTo>
                      <a:pt x="17069" y="16034"/>
                    </a:lnTo>
                    <a:cubicBezTo>
                      <a:pt x="16591" y="15040"/>
                      <a:pt x="17069" y="13866"/>
                      <a:pt x="18083" y="13389"/>
                    </a:cubicBezTo>
                    <a:lnTo>
                      <a:pt x="12593" y="1035"/>
                    </a:lnTo>
                    <a:cubicBezTo>
                      <a:pt x="12328" y="1149"/>
                      <a:pt x="12051" y="1204"/>
                      <a:pt x="11779" y="1204"/>
                    </a:cubicBezTo>
                    <a:cubicBezTo>
                      <a:pt x="11006" y="1204"/>
                      <a:pt x="10265" y="765"/>
                      <a:pt x="99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896" name="Google Shape;896;p13"/>
              <p:cNvCxnSpPr/>
              <p:nvPr/>
            </p:nvCxnSpPr>
            <p:spPr>
              <a:xfrm rot="-3471273">
                <a:off x="-310659" y="3622309"/>
                <a:ext cx="364238" cy="83818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7" name="Google Shape;897;p13"/>
              <p:cNvCxnSpPr/>
              <p:nvPr/>
            </p:nvCxnSpPr>
            <p:spPr>
              <a:xfrm rot="-3471273">
                <a:off x="-300385" y="3605956"/>
                <a:ext cx="364238" cy="83818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8" name="Google Shape;898;p13"/>
              <p:cNvCxnSpPr/>
              <p:nvPr/>
            </p:nvCxnSpPr>
            <p:spPr>
              <a:xfrm rot="-3471273">
                <a:off x="-290111" y="3589603"/>
                <a:ext cx="364238" cy="83818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9" name="Google Shape;899;p13"/>
              <p:cNvCxnSpPr/>
              <p:nvPr/>
            </p:nvCxnSpPr>
            <p:spPr>
              <a:xfrm rot="-3471273">
                <a:off x="-279838" y="3573250"/>
                <a:ext cx="364238" cy="83818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900" name="Google Shape;900;p13"/>
              <p:cNvSpPr/>
              <p:nvPr/>
            </p:nvSpPr>
            <p:spPr>
              <a:xfrm rot="-3471661">
                <a:off x="-1087706" y="3071249"/>
                <a:ext cx="1282185" cy="565502"/>
              </a:xfrm>
              <a:custGeom>
                <a:avLst/>
                <a:gdLst/>
                <a:ahLst/>
                <a:cxnLst/>
                <a:rect l="l" t="t" r="r" b="b"/>
                <a:pathLst>
                  <a:path w="51285" h="22619" extrusionOk="0">
                    <a:moveTo>
                      <a:pt x="45058" y="0"/>
                    </a:moveTo>
                    <a:lnTo>
                      <a:pt x="1" y="19953"/>
                    </a:lnTo>
                    <a:cubicBezTo>
                      <a:pt x="2308" y="20052"/>
                      <a:pt x="4576" y="21027"/>
                      <a:pt x="6227" y="22618"/>
                    </a:cubicBezTo>
                    <a:lnTo>
                      <a:pt x="51284" y="2646"/>
                    </a:lnTo>
                    <a:cubicBezTo>
                      <a:pt x="49633" y="1054"/>
                      <a:pt x="47365" y="100"/>
                      <a:pt x="4505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13"/>
              <p:cNvSpPr/>
              <p:nvPr/>
            </p:nvSpPr>
            <p:spPr>
              <a:xfrm rot="-3471661">
                <a:off x="-1087706" y="3071249"/>
                <a:ext cx="1282185" cy="565502"/>
              </a:xfrm>
              <a:custGeom>
                <a:avLst/>
                <a:gdLst/>
                <a:ahLst/>
                <a:cxnLst/>
                <a:rect l="l" t="t" r="r" b="b"/>
                <a:pathLst>
                  <a:path w="51285" h="22619" extrusionOk="0">
                    <a:moveTo>
                      <a:pt x="45058" y="0"/>
                    </a:moveTo>
                    <a:lnTo>
                      <a:pt x="1" y="19953"/>
                    </a:lnTo>
                    <a:cubicBezTo>
                      <a:pt x="2308" y="20052"/>
                      <a:pt x="4576" y="21027"/>
                      <a:pt x="6227" y="22618"/>
                    </a:cubicBezTo>
                    <a:lnTo>
                      <a:pt x="51284" y="2646"/>
                    </a:lnTo>
                    <a:cubicBezTo>
                      <a:pt x="49633" y="1054"/>
                      <a:pt x="47365" y="100"/>
                      <a:pt x="45058" y="0"/>
                    </a:cubicBez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13"/>
              <p:cNvSpPr/>
              <p:nvPr/>
            </p:nvSpPr>
            <p:spPr>
              <a:xfrm rot="-3471661">
                <a:off x="-901254" y="3114429"/>
                <a:ext cx="944470" cy="404369"/>
              </a:xfrm>
              <a:custGeom>
                <a:avLst/>
                <a:gdLst/>
                <a:ahLst/>
                <a:cxnLst/>
                <a:rect l="l" t="t" r="r" b="b"/>
                <a:pathLst>
                  <a:path w="37777" h="16174" fill="none" extrusionOk="0">
                    <a:moveTo>
                      <a:pt x="37777" y="1"/>
                    </a:moveTo>
                    <a:lnTo>
                      <a:pt x="1" y="16174"/>
                    </a:lnTo>
                  </a:path>
                </a:pathLst>
              </a:custGeom>
              <a:noFill/>
              <a:ln w="12425" cap="flat" cmpd="sng">
                <a:solidFill>
                  <a:schemeClr val="dk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13"/>
              <p:cNvSpPr/>
              <p:nvPr/>
            </p:nvSpPr>
            <p:spPr>
              <a:xfrm rot="-3471661">
                <a:off x="-939642" y="3130954"/>
                <a:ext cx="944995" cy="403869"/>
              </a:xfrm>
              <a:custGeom>
                <a:avLst/>
                <a:gdLst/>
                <a:ahLst/>
                <a:cxnLst/>
                <a:rect l="l" t="t" r="r" b="b"/>
                <a:pathLst>
                  <a:path w="37798" h="16154" fill="none" extrusionOk="0">
                    <a:moveTo>
                      <a:pt x="37797" y="1"/>
                    </a:moveTo>
                    <a:lnTo>
                      <a:pt x="1" y="16154"/>
                    </a:lnTo>
                  </a:path>
                </a:pathLst>
              </a:custGeom>
              <a:noFill/>
              <a:ln w="12425" cap="flat" cmpd="sng">
                <a:solidFill>
                  <a:schemeClr val="dk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4" name="Google Shape;904;p13"/>
            <p:cNvGrpSpPr/>
            <p:nvPr/>
          </p:nvGrpSpPr>
          <p:grpSpPr>
            <a:xfrm rot="6649331" flipH="1">
              <a:off x="8322136" y="69863"/>
              <a:ext cx="1142576" cy="1277730"/>
              <a:chOff x="2180275" y="-47850"/>
              <a:chExt cx="812625" cy="908750"/>
            </a:xfrm>
          </p:grpSpPr>
          <p:sp>
            <p:nvSpPr>
              <p:cNvPr id="905" name="Google Shape;905;p13"/>
              <p:cNvSpPr/>
              <p:nvPr/>
            </p:nvSpPr>
            <p:spPr>
              <a:xfrm>
                <a:off x="2722850" y="650400"/>
                <a:ext cx="270050" cy="184225"/>
              </a:xfrm>
              <a:custGeom>
                <a:avLst/>
                <a:gdLst/>
                <a:ahLst/>
                <a:cxnLst/>
                <a:rect l="l" t="t" r="r" b="b"/>
                <a:pathLst>
                  <a:path w="10802" h="736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572" y="1393"/>
                      <a:pt x="2566" y="3362"/>
                      <a:pt x="4078" y="4894"/>
                    </a:cubicBezTo>
                    <a:cubicBezTo>
                      <a:pt x="5232" y="6047"/>
                      <a:pt x="6565" y="7102"/>
                      <a:pt x="8196" y="7340"/>
                    </a:cubicBezTo>
                    <a:cubicBezTo>
                      <a:pt x="8329" y="7359"/>
                      <a:pt x="8467" y="7368"/>
                      <a:pt x="8608" y="7368"/>
                    </a:cubicBezTo>
                    <a:cubicBezTo>
                      <a:pt x="9392" y="7368"/>
                      <a:pt x="10236" y="7074"/>
                      <a:pt x="10523" y="6366"/>
                    </a:cubicBezTo>
                    <a:cubicBezTo>
                      <a:pt x="10802" y="5689"/>
                      <a:pt x="10523" y="4914"/>
                      <a:pt x="10086" y="4357"/>
                    </a:cubicBezTo>
                    <a:cubicBezTo>
                      <a:pt x="9429" y="3521"/>
                      <a:pt x="8435" y="3004"/>
                      <a:pt x="7460" y="2626"/>
                    </a:cubicBezTo>
                    <a:cubicBezTo>
                      <a:pt x="5093" y="1452"/>
                      <a:pt x="2347" y="1333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13"/>
              <p:cNvSpPr/>
              <p:nvPr/>
            </p:nvSpPr>
            <p:spPr>
              <a:xfrm>
                <a:off x="2184750" y="178425"/>
                <a:ext cx="114900" cy="331200"/>
              </a:xfrm>
              <a:custGeom>
                <a:avLst/>
                <a:gdLst/>
                <a:ahLst/>
                <a:cxnLst/>
                <a:rect l="l" t="t" r="r" b="b"/>
                <a:pathLst>
                  <a:path w="4596" h="13248" extrusionOk="0">
                    <a:moveTo>
                      <a:pt x="3561" y="1"/>
                    </a:moveTo>
                    <a:lnTo>
                      <a:pt x="3561" y="1"/>
                    </a:lnTo>
                    <a:cubicBezTo>
                      <a:pt x="1134" y="1433"/>
                      <a:pt x="199" y="5889"/>
                      <a:pt x="80" y="8435"/>
                    </a:cubicBezTo>
                    <a:cubicBezTo>
                      <a:pt x="0" y="9927"/>
                      <a:pt x="219" y="11559"/>
                      <a:pt x="1293" y="12593"/>
                    </a:cubicBezTo>
                    <a:cubicBezTo>
                      <a:pt x="1711" y="12984"/>
                      <a:pt x="2299" y="13247"/>
                      <a:pt x="2863" y="13247"/>
                    </a:cubicBezTo>
                    <a:cubicBezTo>
                      <a:pt x="3158" y="13247"/>
                      <a:pt x="3447" y="13175"/>
                      <a:pt x="3700" y="13011"/>
                    </a:cubicBezTo>
                    <a:cubicBezTo>
                      <a:pt x="4456" y="12533"/>
                      <a:pt x="4595" y="11519"/>
                      <a:pt x="4576" y="10643"/>
                    </a:cubicBezTo>
                    <a:cubicBezTo>
                      <a:pt x="4496" y="8873"/>
                      <a:pt x="3879" y="7182"/>
                      <a:pt x="3481" y="5451"/>
                    </a:cubicBezTo>
                    <a:cubicBezTo>
                      <a:pt x="3004" y="3442"/>
                      <a:pt x="3382" y="1911"/>
                      <a:pt x="35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13"/>
              <p:cNvSpPr/>
              <p:nvPr/>
            </p:nvSpPr>
            <p:spPr>
              <a:xfrm>
                <a:off x="2285700" y="120125"/>
                <a:ext cx="335225" cy="124025"/>
              </a:xfrm>
              <a:custGeom>
                <a:avLst/>
                <a:gdLst/>
                <a:ahLst/>
                <a:cxnLst/>
                <a:rect l="l" t="t" r="r" b="b"/>
                <a:pathLst>
                  <a:path w="13409" h="4961" extrusionOk="0">
                    <a:moveTo>
                      <a:pt x="7144" y="1"/>
                    </a:moveTo>
                    <a:cubicBezTo>
                      <a:pt x="4625" y="1"/>
                      <a:pt x="1445" y="499"/>
                      <a:pt x="0" y="2214"/>
                    </a:cubicBezTo>
                    <a:cubicBezTo>
                      <a:pt x="1930" y="2333"/>
                      <a:pt x="3482" y="2214"/>
                      <a:pt x="5411" y="2969"/>
                    </a:cubicBezTo>
                    <a:cubicBezTo>
                      <a:pt x="7042" y="3646"/>
                      <a:pt x="8634" y="4521"/>
                      <a:pt x="10384" y="4859"/>
                    </a:cubicBezTo>
                    <a:cubicBezTo>
                      <a:pt x="10668" y="4920"/>
                      <a:pt x="10977" y="4960"/>
                      <a:pt x="11284" y="4960"/>
                    </a:cubicBezTo>
                    <a:cubicBezTo>
                      <a:pt x="11881" y="4960"/>
                      <a:pt x="12470" y="4809"/>
                      <a:pt x="12851" y="4362"/>
                    </a:cubicBezTo>
                    <a:cubicBezTo>
                      <a:pt x="13408" y="3725"/>
                      <a:pt x="13289" y="2651"/>
                      <a:pt x="12791" y="1935"/>
                    </a:cubicBezTo>
                    <a:cubicBezTo>
                      <a:pt x="11956" y="722"/>
                      <a:pt x="10365" y="244"/>
                      <a:pt x="8892" y="85"/>
                    </a:cubicBezTo>
                    <a:cubicBezTo>
                      <a:pt x="8378" y="33"/>
                      <a:pt x="7782" y="1"/>
                      <a:pt x="71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13"/>
              <p:cNvSpPr/>
              <p:nvPr/>
            </p:nvSpPr>
            <p:spPr>
              <a:xfrm>
                <a:off x="2320025" y="350000"/>
                <a:ext cx="12335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4934" h="13263" extrusionOk="0">
                    <a:moveTo>
                      <a:pt x="2825" y="1"/>
                    </a:moveTo>
                    <a:cubicBezTo>
                      <a:pt x="557" y="1652"/>
                      <a:pt x="0" y="6168"/>
                      <a:pt x="139" y="8734"/>
                    </a:cubicBezTo>
                    <a:cubicBezTo>
                      <a:pt x="179" y="10226"/>
                      <a:pt x="557" y="11837"/>
                      <a:pt x="1731" y="12732"/>
                    </a:cubicBezTo>
                    <a:cubicBezTo>
                      <a:pt x="2127" y="13059"/>
                      <a:pt x="2654" y="13262"/>
                      <a:pt x="3163" y="13262"/>
                    </a:cubicBezTo>
                    <a:cubicBezTo>
                      <a:pt x="3521" y="13262"/>
                      <a:pt x="3870" y="13161"/>
                      <a:pt x="4158" y="12931"/>
                    </a:cubicBezTo>
                    <a:cubicBezTo>
                      <a:pt x="4854" y="12394"/>
                      <a:pt x="4933" y="11360"/>
                      <a:pt x="4794" y="10504"/>
                    </a:cubicBezTo>
                    <a:cubicBezTo>
                      <a:pt x="4555" y="8734"/>
                      <a:pt x="3800" y="7122"/>
                      <a:pt x="3243" y="5432"/>
                    </a:cubicBezTo>
                    <a:cubicBezTo>
                      <a:pt x="2586" y="3482"/>
                      <a:pt x="2825" y="1911"/>
                      <a:pt x="282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13"/>
              <p:cNvSpPr/>
              <p:nvPr/>
            </p:nvSpPr>
            <p:spPr>
              <a:xfrm>
                <a:off x="2402075" y="272875"/>
                <a:ext cx="337700" cy="117250"/>
              </a:xfrm>
              <a:custGeom>
                <a:avLst/>
                <a:gdLst/>
                <a:ahLst/>
                <a:cxnLst/>
                <a:rect l="l" t="t" r="r" b="b"/>
                <a:pathLst>
                  <a:path w="13508" h="4690" extrusionOk="0">
                    <a:moveTo>
                      <a:pt x="8437" y="1"/>
                    </a:moveTo>
                    <a:cubicBezTo>
                      <a:pt x="5877" y="1"/>
                      <a:pt x="1566" y="685"/>
                      <a:pt x="0" y="2967"/>
                    </a:cubicBezTo>
                    <a:cubicBezTo>
                      <a:pt x="975" y="2937"/>
                      <a:pt x="1840" y="2857"/>
                      <a:pt x="2711" y="2857"/>
                    </a:cubicBezTo>
                    <a:cubicBezTo>
                      <a:pt x="3581" y="2857"/>
                      <a:pt x="4456" y="2937"/>
                      <a:pt x="5451" y="3225"/>
                    </a:cubicBezTo>
                    <a:cubicBezTo>
                      <a:pt x="7162" y="3762"/>
                      <a:pt x="8813" y="4458"/>
                      <a:pt x="10583" y="4657"/>
                    </a:cubicBezTo>
                    <a:cubicBezTo>
                      <a:pt x="10759" y="4678"/>
                      <a:pt x="10943" y="4690"/>
                      <a:pt x="11128" y="4690"/>
                    </a:cubicBezTo>
                    <a:cubicBezTo>
                      <a:pt x="11842" y="4690"/>
                      <a:pt x="12579" y="4510"/>
                      <a:pt x="12990" y="3941"/>
                    </a:cubicBezTo>
                    <a:cubicBezTo>
                      <a:pt x="13507" y="3205"/>
                      <a:pt x="13289" y="2171"/>
                      <a:pt x="12712" y="1494"/>
                    </a:cubicBezTo>
                    <a:cubicBezTo>
                      <a:pt x="11777" y="361"/>
                      <a:pt x="10146" y="22"/>
                      <a:pt x="8654" y="2"/>
                    </a:cubicBezTo>
                    <a:cubicBezTo>
                      <a:pt x="8583" y="1"/>
                      <a:pt x="8511" y="1"/>
                      <a:pt x="84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13"/>
              <p:cNvSpPr/>
              <p:nvPr/>
            </p:nvSpPr>
            <p:spPr>
              <a:xfrm>
                <a:off x="2485625" y="498700"/>
                <a:ext cx="125350" cy="3046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2186" extrusionOk="0">
                    <a:moveTo>
                      <a:pt x="1990" y="1"/>
                    </a:moveTo>
                    <a:cubicBezTo>
                      <a:pt x="80" y="1712"/>
                      <a:pt x="0" y="5949"/>
                      <a:pt x="319" y="8276"/>
                    </a:cubicBezTo>
                    <a:cubicBezTo>
                      <a:pt x="517" y="9649"/>
                      <a:pt x="995" y="11081"/>
                      <a:pt x="2169" y="11837"/>
                    </a:cubicBezTo>
                    <a:cubicBezTo>
                      <a:pt x="2531" y="12054"/>
                      <a:pt x="2964" y="12186"/>
                      <a:pt x="3379" y="12186"/>
                    </a:cubicBezTo>
                    <a:cubicBezTo>
                      <a:pt x="3762" y="12186"/>
                      <a:pt x="4130" y="12075"/>
                      <a:pt x="4416" y="11817"/>
                    </a:cubicBezTo>
                    <a:cubicBezTo>
                      <a:pt x="5013" y="11240"/>
                      <a:pt x="4993" y="10285"/>
                      <a:pt x="4794" y="9490"/>
                    </a:cubicBezTo>
                    <a:cubicBezTo>
                      <a:pt x="4416" y="7898"/>
                      <a:pt x="3561" y="6466"/>
                      <a:pt x="2885" y="4974"/>
                    </a:cubicBezTo>
                    <a:cubicBezTo>
                      <a:pt x="2089" y="3223"/>
                      <a:pt x="2149" y="1791"/>
                      <a:pt x="19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13"/>
              <p:cNvSpPr/>
              <p:nvPr/>
            </p:nvSpPr>
            <p:spPr>
              <a:xfrm>
                <a:off x="2546300" y="405125"/>
                <a:ext cx="312325" cy="103550"/>
              </a:xfrm>
              <a:custGeom>
                <a:avLst/>
                <a:gdLst/>
                <a:ahLst/>
                <a:cxnLst/>
                <a:rect l="l" t="t" r="r" b="b"/>
                <a:pathLst>
                  <a:path w="12493" h="4142" extrusionOk="0">
                    <a:moveTo>
                      <a:pt x="8551" y="0"/>
                    </a:moveTo>
                    <a:cubicBezTo>
                      <a:pt x="8271" y="0"/>
                      <a:pt x="7992" y="16"/>
                      <a:pt x="7719" y="44"/>
                    </a:cubicBezTo>
                    <a:cubicBezTo>
                      <a:pt x="5371" y="243"/>
                      <a:pt x="1273" y="1277"/>
                      <a:pt x="0" y="3545"/>
                    </a:cubicBezTo>
                    <a:cubicBezTo>
                      <a:pt x="1260" y="3389"/>
                      <a:pt x="2329" y="3143"/>
                      <a:pt x="3522" y="3143"/>
                    </a:cubicBezTo>
                    <a:cubicBezTo>
                      <a:pt x="4005" y="3143"/>
                      <a:pt x="4508" y="3183"/>
                      <a:pt x="5053" y="3286"/>
                    </a:cubicBezTo>
                    <a:cubicBezTo>
                      <a:pt x="6664" y="3624"/>
                      <a:pt x="8256" y="4142"/>
                      <a:pt x="9907" y="4142"/>
                    </a:cubicBezTo>
                    <a:cubicBezTo>
                      <a:pt x="10722" y="4142"/>
                      <a:pt x="11637" y="3943"/>
                      <a:pt x="12075" y="3246"/>
                    </a:cubicBezTo>
                    <a:cubicBezTo>
                      <a:pt x="12493" y="2550"/>
                      <a:pt x="12175" y="1595"/>
                      <a:pt x="11598" y="1038"/>
                    </a:cubicBezTo>
                    <a:cubicBezTo>
                      <a:pt x="10817" y="258"/>
                      <a:pt x="9679" y="0"/>
                      <a:pt x="85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13"/>
              <p:cNvSpPr/>
              <p:nvPr/>
            </p:nvSpPr>
            <p:spPr>
              <a:xfrm>
                <a:off x="2624875" y="606625"/>
                <a:ext cx="109925" cy="254275"/>
              </a:xfrm>
              <a:custGeom>
                <a:avLst/>
                <a:gdLst/>
                <a:ahLst/>
                <a:cxnLst/>
                <a:rect l="l" t="t" r="r" b="b"/>
                <a:pathLst>
                  <a:path w="4397" h="10171" extrusionOk="0">
                    <a:moveTo>
                      <a:pt x="1552" y="1"/>
                    </a:moveTo>
                    <a:cubicBezTo>
                      <a:pt x="0" y="1532"/>
                      <a:pt x="40" y="5053"/>
                      <a:pt x="398" y="7003"/>
                    </a:cubicBezTo>
                    <a:cubicBezTo>
                      <a:pt x="597" y="8137"/>
                      <a:pt x="1035" y="9330"/>
                      <a:pt x="2029" y="9907"/>
                    </a:cubicBezTo>
                    <a:cubicBezTo>
                      <a:pt x="2321" y="10072"/>
                      <a:pt x="2669" y="10171"/>
                      <a:pt x="3002" y="10171"/>
                    </a:cubicBezTo>
                    <a:cubicBezTo>
                      <a:pt x="3352" y="10171"/>
                      <a:pt x="3685" y="10062"/>
                      <a:pt x="3919" y="9808"/>
                    </a:cubicBezTo>
                    <a:cubicBezTo>
                      <a:pt x="4397" y="9310"/>
                      <a:pt x="4357" y="8534"/>
                      <a:pt x="4178" y="7858"/>
                    </a:cubicBezTo>
                    <a:cubicBezTo>
                      <a:pt x="3800" y="6545"/>
                      <a:pt x="3044" y="5372"/>
                      <a:pt x="2447" y="4138"/>
                    </a:cubicBezTo>
                    <a:cubicBezTo>
                      <a:pt x="1731" y="2686"/>
                      <a:pt x="1751" y="1492"/>
                      <a:pt x="15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13"/>
              <p:cNvSpPr/>
              <p:nvPr/>
            </p:nvSpPr>
            <p:spPr>
              <a:xfrm>
                <a:off x="2673100" y="522750"/>
                <a:ext cx="259125" cy="85400"/>
              </a:xfrm>
              <a:custGeom>
                <a:avLst/>
                <a:gdLst/>
                <a:ahLst/>
                <a:cxnLst/>
                <a:rect l="l" t="t" r="r" b="b"/>
                <a:pathLst>
                  <a:path w="10365" h="3416" extrusionOk="0">
                    <a:moveTo>
                      <a:pt x="7162" y="0"/>
                    </a:moveTo>
                    <a:cubicBezTo>
                      <a:pt x="6881" y="0"/>
                      <a:pt x="6600" y="20"/>
                      <a:pt x="6327" y="53"/>
                    </a:cubicBezTo>
                    <a:cubicBezTo>
                      <a:pt x="4357" y="312"/>
                      <a:pt x="976" y="1267"/>
                      <a:pt x="1" y="3196"/>
                    </a:cubicBezTo>
                    <a:cubicBezTo>
                      <a:pt x="1131" y="3013"/>
                      <a:pt x="2061" y="2760"/>
                      <a:pt x="3162" y="2760"/>
                    </a:cubicBezTo>
                    <a:cubicBezTo>
                      <a:pt x="3495" y="2760"/>
                      <a:pt x="3844" y="2783"/>
                      <a:pt x="4218" y="2838"/>
                    </a:cubicBezTo>
                    <a:cubicBezTo>
                      <a:pt x="5536" y="3052"/>
                      <a:pt x="6855" y="3416"/>
                      <a:pt x="8191" y="3416"/>
                    </a:cubicBezTo>
                    <a:cubicBezTo>
                      <a:pt x="8226" y="3416"/>
                      <a:pt x="8261" y="3416"/>
                      <a:pt x="8296" y="3415"/>
                    </a:cubicBezTo>
                    <a:cubicBezTo>
                      <a:pt x="8953" y="3395"/>
                      <a:pt x="9728" y="3216"/>
                      <a:pt x="10047" y="2619"/>
                    </a:cubicBezTo>
                    <a:cubicBezTo>
                      <a:pt x="10365" y="2023"/>
                      <a:pt x="10067" y="1247"/>
                      <a:pt x="9569" y="769"/>
                    </a:cubicBezTo>
                    <a:cubicBezTo>
                      <a:pt x="8935" y="196"/>
                      <a:pt x="8049" y="0"/>
                      <a:pt x="71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13"/>
              <p:cNvSpPr/>
              <p:nvPr/>
            </p:nvSpPr>
            <p:spPr>
              <a:xfrm>
                <a:off x="2180275" y="-47850"/>
                <a:ext cx="706200" cy="802700"/>
              </a:xfrm>
              <a:custGeom>
                <a:avLst/>
                <a:gdLst/>
                <a:ahLst/>
                <a:cxnLst/>
                <a:rect l="l" t="t" r="r" b="b"/>
                <a:pathLst>
                  <a:path w="28248" h="3210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39" y="14304"/>
                      <a:pt x="15497" y="25264"/>
                      <a:pt x="28248" y="32108"/>
                    </a:cubicBezTo>
                    <a:cubicBezTo>
                      <a:pt x="25164" y="30138"/>
                      <a:pt x="22181" y="28049"/>
                      <a:pt x="19356" y="25782"/>
                    </a:cubicBezTo>
                    <a:cubicBezTo>
                      <a:pt x="10842" y="19058"/>
                      <a:pt x="3660" y="1034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13"/>
              <p:cNvSpPr/>
              <p:nvPr/>
            </p:nvSpPr>
            <p:spPr>
              <a:xfrm>
                <a:off x="2644750" y="598675"/>
                <a:ext cx="34350" cy="189500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7580" extrusionOk="0">
                    <a:moveTo>
                      <a:pt x="1175" y="0"/>
                    </a:moveTo>
                    <a:lnTo>
                      <a:pt x="1175" y="0"/>
                    </a:lnTo>
                    <a:cubicBezTo>
                      <a:pt x="1" y="2367"/>
                      <a:pt x="598" y="5172"/>
                      <a:pt x="1374" y="7579"/>
                    </a:cubicBezTo>
                    <a:cubicBezTo>
                      <a:pt x="916" y="5113"/>
                      <a:pt x="299" y="2447"/>
                      <a:pt x="11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13"/>
              <p:cNvSpPr/>
              <p:nvPr/>
            </p:nvSpPr>
            <p:spPr>
              <a:xfrm>
                <a:off x="2506500" y="490750"/>
                <a:ext cx="37325" cy="200450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8018" extrusionOk="0">
                    <a:moveTo>
                      <a:pt x="1493" y="1"/>
                    </a:moveTo>
                    <a:cubicBezTo>
                      <a:pt x="1" y="2408"/>
                      <a:pt x="438" y="5411"/>
                      <a:pt x="1055" y="8017"/>
                    </a:cubicBezTo>
                    <a:cubicBezTo>
                      <a:pt x="757" y="5391"/>
                      <a:pt x="339" y="2487"/>
                      <a:pt x="14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13"/>
              <p:cNvSpPr/>
              <p:nvPr/>
            </p:nvSpPr>
            <p:spPr>
              <a:xfrm>
                <a:off x="2344875" y="344550"/>
                <a:ext cx="51750" cy="233750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9350" extrusionOk="0">
                    <a:moveTo>
                      <a:pt x="2069" y="0"/>
                    </a:moveTo>
                    <a:lnTo>
                      <a:pt x="2069" y="0"/>
                    </a:lnTo>
                    <a:cubicBezTo>
                      <a:pt x="1" y="2626"/>
                      <a:pt x="259" y="6286"/>
                      <a:pt x="1055" y="9350"/>
                    </a:cubicBezTo>
                    <a:cubicBezTo>
                      <a:pt x="578" y="6207"/>
                      <a:pt x="279" y="2785"/>
                      <a:pt x="20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13"/>
              <p:cNvSpPr/>
              <p:nvPr/>
            </p:nvSpPr>
            <p:spPr>
              <a:xfrm>
                <a:off x="2233975" y="179425"/>
                <a:ext cx="46275" cy="205425"/>
              </a:xfrm>
              <a:custGeom>
                <a:avLst/>
                <a:gdLst/>
                <a:ahLst/>
                <a:cxnLst/>
                <a:rect l="l" t="t" r="r" b="b"/>
                <a:pathLst>
                  <a:path w="1851" h="8217" extrusionOk="0">
                    <a:moveTo>
                      <a:pt x="1851" y="1"/>
                    </a:moveTo>
                    <a:lnTo>
                      <a:pt x="1851" y="1"/>
                    </a:lnTo>
                    <a:cubicBezTo>
                      <a:pt x="1" y="2268"/>
                      <a:pt x="120" y="5491"/>
                      <a:pt x="617" y="8216"/>
                    </a:cubicBezTo>
                    <a:cubicBezTo>
                      <a:pt x="438" y="5451"/>
                      <a:pt x="299" y="2447"/>
                      <a:pt x="18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13"/>
              <p:cNvSpPr/>
              <p:nvPr/>
            </p:nvSpPr>
            <p:spPr>
              <a:xfrm>
                <a:off x="2679575" y="548575"/>
                <a:ext cx="170600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1905" extrusionOk="0">
                    <a:moveTo>
                      <a:pt x="6004" y="1"/>
                    </a:moveTo>
                    <a:cubicBezTo>
                      <a:pt x="3892" y="1"/>
                      <a:pt x="1744" y="672"/>
                      <a:pt x="0" y="1905"/>
                    </a:cubicBezTo>
                    <a:cubicBezTo>
                      <a:pt x="2129" y="791"/>
                      <a:pt x="4456" y="174"/>
                      <a:pt x="6824" y="35"/>
                    </a:cubicBezTo>
                    <a:cubicBezTo>
                      <a:pt x="6552" y="12"/>
                      <a:pt x="6278" y="1"/>
                      <a:pt x="60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13"/>
              <p:cNvSpPr/>
              <p:nvPr/>
            </p:nvSpPr>
            <p:spPr>
              <a:xfrm>
                <a:off x="2542800" y="445700"/>
                <a:ext cx="146750" cy="50550"/>
              </a:xfrm>
              <a:custGeom>
                <a:avLst/>
                <a:gdLst/>
                <a:ahLst/>
                <a:cxnLst/>
                <a:rect l="l" t="t" r="r" b="b"/>
                <a:pathLst>
                  <a:path w="5870" h="2022" extrusionOk="0">
                    <a:moveTo>
                      <a:pt x="5185" y="0"/>
                    </a:moveTo>
                    <a:cubicBezTo>
                      <a:pt x="3289" y="0"/>
                      <a:pt x="1368" y="726"/>
                      <a:pt x="1" y="2021"/>
                    </a:cubicBezTo>
                    <a:cubicBezTo>
                      <a:pt x="1771" y="848"/>
                      <a:pt x="3781" y="151"/>
                      <a:pt x="5869" y="32"/>
                    </a:cubicBezTo>
                    <a:cubicBezTo>
                      <a:pt x="5642" y="11"/>
                      <a:pt x="5414" y="0"/>
                      <a:pt x="51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13"/>
              <p:cNvSpPr/>
              <p:nvPr/>
            </p:nvSpPr>
            <p:spPr>
              <a:xfrm>
                <a:off x="2400575" y="307375"/>
                <a:ext cx="192975" cy="40175"/>
              </a:xfrm>
              <a:custGeom>
                <a:avLst/>
                <a:gdLst/>
                <a:ahLst/>
                <a:cxnLst/>
                <a:rect l="l" t="t" r="r" b="b"/>
                <a:pathLst>
                  <a:path w="7719" h="1607" extrusionOk="0">
                    <a:moveTo>
                      <a:pt x="5779" y="1"/>
                    </a:moveTo>
                    <a:cubicBezTo>
                      <a:pt x="3758" y="1"/>
                      <a:pt x="1731" y="553"/>
                      <a:pt x="1" y="1606"/>
                    </a:cubicBezTo>
                    <a:cubicBezTo>
                      <a:pt x="2114" y="646"/>
                      <a:pt x="4427" y="145"/>
                      <a:pt x="6751" y="145"/>
                    </a:cubicBezTo>
                    <a:cubicBezTo>
                      <a:pt x="7074" y="145"/>
                      <a:pt x="7397" y="155"/>
                      <a:pt x="7719" y="174"/>
                    </a:cubicBezTo>
                    <a:cubicBezTo>
                      <a:pt x="7079" y="58"/>
                      <a:pt x="6429" y="1"/>
                      <a:pt x="57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13"/>
              <p:cNvSpPr/>
              <p:nvPr/>
            </p:nvSpPr>
            <p:spPr>
              <a:xfrm>
                <a:off x="2286200" y="139775"/>
                <a:ext cx="203425" cy="37200"/>
              </a:xfrm>
              <a:custGeom>
                <a:avLst/>
                <a:gdLst/>
                <a:ahLst/>
                <a:cxnLst/>
                <a:rect l="l" t="t" r="r" b="b"/>
                <a:pathLst>
                  <a:path w="8137" h="1488" extrusionOk="0">
                    <a:moveTo>
                      <a:pt x="4952" y="1"/>
                    </a:moveTo>
                    <a:cubicBezTo>
                      <a:pt x="3197" y="1"/>
                      <a:pt x="1436" y="506"/>
                      <a:pt x="0" y="1487"/>
                    </a:cubicBezTo>
                    <a:cubicBezTo>
                      <a:pt x="1633" y="664"/>
                      <a:pt x="3455" y="236"/>
                      <a:pt x="5285" y="236"/>
                    </a:cubicBezTo>
                    <a:cubicBezTo>
                      <a:pt x="6242" y="236"/>
                      <a:pt x="7201" y="353"/>
                      <a:pt x="8136" y="592"/>
                    </a:cubicBezTo>
                    <a:cubicBezTo>
                      <a:pt x="7130" y="196"/>
                      <a:pt x="6042" y="1"/>
                      <a:pt x="4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3" name="Google Shape;923;p13"/>
            <p:cNvGrpSpPr/>
            <p:nvPr/>
          </p:nvGrpSpPr>
          <p:grpSpPr>
            <a:xfrm flipH="1">
              <a:off x="-231977" y="4290922"/>
              <a:ext cx="965810" cy="978034"/>
              <a:chOff x="-164575" y="3031625"/>
              <a:chExt cx="624150" cy="632050"/>
            </a:xfrm>
          </p:grpSpPr>
          <p:sp>
            <p:nvSpPr>
              <p:cNvPr id="924" name="Google Shape;924;p13"/>
              <p:cNvSpPr/>
              <p:nvPr/>
            </p:nvSpPr>
            <p:spPr>
              <a:xfrm>
                <a:off x="-69600" y="3106800"/>
                <a:ext cx="314825" cy="364425"/>
              </a:xfrm>
              <a:custGeom>
                <a:avLst/>
                <a:gdLst/>
                <a:ahLst/>
                <a:cxnLst/>
                <a:rect l="l" t="t" r="r" b="b"/>
                <a:pathLst>
                  <a:path w="12593" h="14577" extrusionOk="0">
                    <a:moveTo>
                      <a:pt x="2842" y="0"/>
                    </a:moveTo>
                    <a:cubicBezTo>
                      <a:pt x="2083" y="0"/>
                      <a:pt x="1328" y="265"/>
                      <a:pt x="836" y="810"/>
                    </a:cubicBezTo>
                    <a:cubicBezTo>
                      <a:pt x="239" y="1446"/>
                      <a:pt x="40" y="2381"/>
                      <a:pt x="1" y="3277"/>
                    </a:cubicBezTo>
                    <a:cubicBezTo>
                      <a:pt x="1" y="4291"/>
                      <a:pt x="200" y="5306"/>
                      <a:pt x="597" y="6221"/>
                    </a:cubicBezTo>
                    <a:cubicBezTo>
                      <a:pt x="1314" y="7892"/>
                      <a:pt x="2646" y="9205"/>
                      <a:pt x="4059" y="10358"/>
                    </a:cubicBezTo>
                    <a:cubicBezTo>
                      <a:pt x="5252" y="11353"/>
                      <a:pt x="6565" y="12248"/>
                      <a:pt x="7898" y="13004"/>
                    </a:cubicBezTo>
                    <a:cubicBezTo>
                      <a:pt x="8637" y="13447"/>
                      <a:pt x="10165" y="14577"/>
                      <a:pt x="11159" y="14577"/>
                    </a:cubicBezTo>
                    <a:cubicBezTo>
                      <a:pt x="11236" y="14577"/>
                      <a:pt x="11310" y="14570"/>
                      <a:pt x="11379" y="14556"/>
                    </a:cubicBezTo>
                    <a:cubicBezTo>
                      <a:pt x="12593" y="14277"/>
                      <a:pt x="11618" y="12447"/>
                      <a:pt x="11399" y="11731"/>
                    </a:cubicBezTo>
                    <a:cubicBezTo>
                      <a:pt x="10623" y="9344"/>
                      <a:pt x="9629" y="7016"/>
                      <a:pt x="8435" y="4808"/>
                    </a:cubicBezTo>
                    <a:cubicBezTo>
                      <a:pt x="7659" y="3396"/>
                      <a:pt x="6764" y="1944"/>
                      <a:pt x="5451" y="989"/>
                    </a:cubicBezTo>
                    <a:cubicBezTo>
                      <a:pt x="4775" y="452"/>
                      <a:pt x="3979" y="94"/>
                      <a:pt x="3144" y="14"/>
                    </a:cubicBezTo>
                    <a:cubicBezTo>
                      <a:pt x="3043" y="5"/>
                      <a:pt x="2943" y="0"/>
                      <a:pt x="284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13"/>
              <p:cNvSpPr/>
              <p:nvPr/>
            </p:nvSpPr>
            <p:spPr>
              <a:xfrm>
                <a:off x="21425" y="3226500"/>
                <a:ext cx="438150" cy="437175"/>
              </a:xfrm>
              <a:custGeom>
                <a:avLst/>
                <a:gdLst/>
                <a:ahLst/>
                <a:cxnLst/>
                <a:rect l="l" t="t" r="r" b="b"/>
                <a:pathLst>
                  <a:path w="17526" h="17487" extrusionOk="0">
                    <a:moveTo>
                      <a:pt x="0" y="0"/>
                    </a:moveTo>
                    <a:cubicBezTo>
                      <a:pt x="1015" y="1831"/>
                      <a:pt x="2188" y="3561"/>
                      <a:pt x="3461" y="5252"/>
                    </a:cubicBezTo>
                    <a:cubicBezTo>
                      <a:pt x="3780" y="5650"/>
                      <a:pt x="4098" y="6068"/>
                      <a:pt x="4416" y="6466"/>
                    </a:cubicBezTo>
                    <a:lnTo>
                      <a:pt x="5451" y="7659"/>
                    </a:lnTo>
                    <a:lnTo>
                      <a:pt x="6505" y="8793"/>
                    </a:lnTo>
                    <a:lnTo>
                      <a:pt x="7599" y="9927"/>
                    </a:lnTo>
                    <a:lnTo>
                      <a:pt x="8733" y="11021"/>
                    </a:lnTo>
                    <a:lnTo>
                      <a:pt x="9887" y="12055"/>
                    </a:lnTo>
                    <a:lnTo>
                      <a:pt x="11080" y="13070"/>
                    </a:lnTo>
                    <a:cubicBezTo>
                      <a:pt x="11478" y="13408"/>
                      <a:pt x="11876" y="13726"/>
                      <a:pt x="12314" y="14045"/>
                    </a:cubicBezTo>
                    <a:cubicBezTo>
                      <a:pt x="13965" y="15318"/>
                      <a:pt x="15715" y="16491"/>
                      <a:pt x="17525" y="17486"/>
                    </a:cubicBezTo>
                    <a:cubicBezTo>
                      <a:pt x="15894" y="16213"/>
                      <a:pt x="14243" y="14940"/>
                      <a:pt x="12672" y="13607"/>
                    </a:cubicBezTo>
                    <a:cubicBezTo>
                      <a:pt x="12274" y="13249"/>
                      <a:pt x="11916" y="12891"/>
                      <a:pt x="11518" y="12573"/>
                    </a:cubicBezTo>
                    <a:lnTo>
                      <a:pt x="10364" y="11538"/>
                    </a:lnTo>
                    <a:lnTo>
                      <a:pt x="9210" y="10464"/>
                    </a:lnTo>
                    <a:lnTo>
                      <a:pt x="8116" y="9370"/>
                    </a:lnTo>
                    <a:lnTo>
                      <a:pt x="7042" y="8276"/>
                    </a:lnTo>
                    <a:lnTo>
                      <a:pt x="5968" y="7162"/>
                    </a:lnTo>
                    <a:lnTo>
                      <a:pt x="4914" y="6008"/>
                    </a:lnTo>
                    <a:cubicBezTo>
                      <a:pt x="4595" y="5610"/>
                      <a:pt x="4237" y="5252"/>
                      <a:pt x="3899" y="4854"/>
                    </a:cubicBezTo>
                    <a:cubicBezTo>
                      <a:pt x="2566" y="3283"/>
                      <a:pt x="1273" y="1632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13"/>
              <p:cNvSpPr/>
              <p:nvPr/>
            </p:nvSpPr>
            <p:spPr>
              <a:xfrm>
                <a:off x="-164575" y="3346675"/>
                <a:ext cx="415775" cy="270550"/>
              </a:xfrm>
              <a:custGeom>
                <a:avLst/>
                <a:gdLst/>
                <a:ahLst/>
                <a:cxnLst/>
                <a:rect l="l" t="t" r="r" b="b"/>
                <a:pathLst>
                  <a:path w="16631" h="10822" extrusionOk="0">
                    <a:moveTo>
                      <a:pt x="2907" y="1"/>
                    </a:moveTo>
                    <a:cubicBezTo>
                      <a:pt x="2538" y="1"/>
                      <a:pt x="2175" y="62"/>
                      <a:pt x="1830" y="206"/>
                    </a:cubicBezTo>
                    <a:cubicBezTo>
                      <a:pt x="617" y="743"/>
                      <a:pt x="0" y="2156"/>
                      <a:pt x="120" y="3469"/>
                    </a:cubicBezTo>
                    <a:cubicBezTo>
                      <a:pt x="279" y="4762"/>
                      <a:pt x="1015" y="5935"/>
                      <a:pt x="1930" y="6870"/>
                    </a:cubicBezTo>
                    <a:cubicBezTo>
                      <a:pt x="3780" y="8760"/>
                      <a:pt x="6246" y="9954"/>
                      <a:pt x="8833" y="10491"/>
                    </a:cubicBezTo>
                    <a:cubicBezTo>
                      <a:pt x="9975" y="10717"/>
                      <a:pt x="11136" y="10821"/>
                      <a:pt x="12294" y="10821"/>
                    </a:cubicBezTo>
                    <a:cubicBezTo>
                      <a:pt x="13274" y="10821"/>
                      <a:pt x="14252" y="10747"/>
                      <a:pt x="15218" y="10610"/>
                    </a:cubicBezTo>
                    <a:cubicBezTo>
                      <a:pt x="16630" y="10411"/>
                      <a:pt x="16332" y="9874"/>
                      <a:pt x="15337" y="9218"/>
                    </a:cubicBezTo>
                    <a:cubicBezTo>
                      <a:pt x="14343" y="8522"/>
                      <a:pt x="13348" y="7805"/>
                      <a:pt x="12453" y="6990"/>
                    </a:cubicBezTo>
                    <a:cubicBezTo>
                      <a:pt x="9966" y="4782"/>
                      <a:pt x="7977" y="1897"/>
                      <a:pt x="4953" y="505"/>
                    </a:cubicBezTo>
                    <a:cubicBezTo>
                      <a:pt x="4316" y="219"/>
                      <a:pt x="3602" y="1"/>
                      <a:pt x="29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13"/>
              <p:cNvSpPr/>
              <p:nvPr/>
            </p:nvSpPr>
            <p:spPr>
              <a:xfrm>
                <a:off x="-75575" y="3461225"/>
                <a:ext cx="460550" cy="156650"/>
              </a:xfrm>
              <a:custGeom>
                <a:avLst/>
                <a:gdLst/>
                <a:ahLst/>
                <a:cxnLst/>
                <a:rect l="l" t="t" r="r" b="b"/>
                <a:pathLst>
                  <a:path w="18422" h="6266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274" y="1095"/>
                      <a:pt x="2627" y="2030"/>
                      <a:pt x="4119" y="2786"/>
                    </a:cubicBezTo>
                    <a:cubicBezTo>
                      <a:pt x="4477" y="2985"/>
                      <a:pt x="4855" y="3164"/>
                      <a:pt x="5213" y="3363"/>
                    </a:cubicBezTo>
                    <a:lnTo>
                      <a:pt x="6347" y="3880"/>
                    </a:lnTo>
                    <a:cubicBezTo>
                      <a:pt x="6705" y="4059"/>
                      <a:pt x="7103" y="4218"/>
                      <a:pt x="7481" y="4357"/>
                    </a:cubicBezTo>
                    <a:lnTo>
                      <a:pt x="8654" y="4775"/>
                    </a:lnTo>
                    <a:lnTo>
                      <a:pt x="9848" y="5153"/>
                    </a:lnTo>
                    <a:lnTo>
                      <a:pt x="11041" y="5471"/>
                    </a:lnTo>
                    <a:lnTo>
                      <a:pt x="12255" y="5750"/>
                    </a:lnTo>
                    <a:cubicBezTo>
                      <a:pt x="12653" y="5849"/>
                      <a:pt x="13070" y="5909"/>
                      <a:pt x="13468" y="5969"/>
                    </a:cubicBezTo>
                    <a:cubicBezTo>
                      <a:pt x="14696" y="6161"/>
                      <a:pt x="15923" y="6265"/>
                      <a:pt x="17151" y="6265"/>
                    </a:cubicBezTo>
                    <a:cubicBezTo>
                      <a:pt x="17574" y="6265"/>
                      <a:pt x="17998" y="6253"/>
                      <a:pt x="18422" y="6227"/>
                    </a:cubicBezTo>
                    <a:cubicBezTo>
                      <a:pt x="16770" y="6008"/>
                      <a:pt x="15159" y="5750"/>
                      <a:pt x="13568" y="5412"/>
                    </a:cubicBezTo>
                    <a:cubicBezTo>
                      <a:pt x="13170" y="5312"/>
                      <a:pt x="12772" y="5233"/>
                      <a:pt x="12374" y="5133"/>
                    </a:cubicBezTo>
                    <a:lnTo>
                      <a:pt x="11220" y="4835"/>
                    </a:lnTo>
                    <a:lnTo>
                      <a:pt x="10047" y="4477"/>
                    </a:lnTo>
                    <a:lnTo>
                      <a:pt x="8873" y="4119"/>
                    </a:lnTo>
                    <a:lnTo>
                      <a:pt x="7739" y="3721"/>
                    </a:lnTo>
                    <a:cubicBezTo>
                      <a:pt x="7321" y="3562"/>
                      <a:pt x="6963" y="3422"/>
                      <a:pt x="6585" y="3263"/>
                    </a:cubicBezTo>
                    <a:lnTo>
                      <a:pt x="5471" y="2786"/>
                    </a:lnTo>
                    <a:cubicBezTo>
                      <a:pt x="5093" y="2627"/>
                      <a:pt x="4716" y="2467"/>
                      <a:pt x="4338" y="2288"/>
                    </a:cubicBezTo>
                    <a:cubicBezTo>
                      <a:pt x="2846" y="1592"/>
                      <a:pt x="1413" y="816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13"/>
              <p:cNvSpPr/>
              <p:nvPr/>
            </p:nvSpPr>
            <p:spPr>
              <a:xfrm>
                <a:off x="200950" y="3031625"/>
                <a:ext cx="201925" cy="447125"/>
              </a:xfrm>
              <a:custGeom>
                <a:avLst/>
                <a:gdLst/>
                <a:ahLst/>
                <a:cxnLst/>
                <a:rect l="l" t="t" r="r" b="b"/>
                <a:pathLst>
                  <a:path w="8077" h="17885" extrusionOk="0">
                    <a:moveTo>
                      <a:pt x="4761" y="1"/>
                    </a:moveTo>
                    <a:cubicBezTo>
                      <a:pt x="4018" y="1"/>
                      <a:pt x="3255" y="261"/>
                      <a:pt x="2666" y="714"/>
                    </a:cubicBezTo>
                    <a:cubicBezTo>
                      <a:pt x="1612" y="1509"/>
                      <a:pt x="1015" y="2743"/>
                      <a:pt x="677" y="4016"/>
                    </a:cubicBezTo>
                    <a:cubicBezTo>
                      <a:pt x="0" y="6542"/>
                      <a:pt x="239" y="9307"/>
                      <a:pt x="1154" y="11774"/>
                    </a:cubicBezTo>
                    <a:cubicBezTo>
                      <a:pt x="1890" y="13783"/>
                      <a:pt x="3004" y="15633"/>
                      <a:pt x="4377" y="17284"/>
                    </a:cubicBezTo>
                    <a:cubicBezTo>
                      <a:pt x="4718" y="17702"/>
                      <a:pt x="4970" y="17885"/>
                      <a:pt x="5156" y="17885"/>
                    </a:cubicBezTo>
                    <a:cubicBezTo>
                      <a:pt x="5456" y="17885"/>
                      <a:pt x="5581" y="17405"/>
                      <a:pt x="5630" y="16668"/>
                    </a:cubicBezTo>
                    <a:cubicBezTo>
                      <a:pt x="5690" y="15474"/>
                      <a:pt x="5789" y="14261"/>
                      <a:pt x="6028" y="13067"/>
                    </a:cubicBezTo>
                    <a:cubicBezTo>
                      <a:pt x="6625" y="9805"/>
                      <a:pt x="8077" y="6602"/>
                      <a:pt x="7679" y="3300"/>
                    </a:cubicBezTo>
                    <a:cubicBezTo>
                      <a:pt x="7560" y="2225"/>
                      <a:pt x="7182" y="1111"/>
                      <a:pt x="6326" y="475"/>
                    </a:cubicBezTo>
                    <a:cubicBezTo>
                      <a:pt x="5872" y="149"/>
                      <a:pt x="5322" y="1"/>
                      <a:pt x="47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13"/>
              <p:cNvSpPr/>
              <p:nvPr/>
            </p:nvSpPr>
            <p:spPr>
              <a:xfrm>
                <a:off x="278525" y="3136975"/>
                <a:ext cx="114400" cy="474475"/>
              </a:xfrm>
              <a:custGeom>
                <a:avLst/>
                <a:gdLst/>
                <a:ahLst/>
                <a:cxnLst/>
                <a:rect l="l" t="t" r="r" b="b"/>
                <a:pathLst>
                  <a:path w="4576" h="18979" extrusionOk="0">
                    <a:moveTo>
                      <a:pt x="359" y="1"/>
                    </a:moveTo>
                    <a:cubicBezTo>
                      <a:pt x="80" y="1632"/>
                      <a:pt x="1" y="3283"/>
                      <a:pt x="80" y="4954"/>
                    </a:cubicBezTo>
                    <a:cubicBezTo>
                      <a:pt x="100" y="5372"/>
                      <a:pt x="120" y="5770"/>
                      <a:pt x="160" y="6187"/>
                    </a:cubicBezTo>
                    <a:lnTo>
                      <a:pt x="279" y="7441"/>
                    </a:lnTo>
                    <a:cubicBezTo>
                      <a:pt x="359" y="7838"/>
                      <a:pt x="398" y="8256"/>
                      <a:pt x="478" y="8654"/>
                    </a:cubicBezTo>
                    <a:lnTo>
                      <a:pt x="717" y="9868"/>
                    </a:lnTo>
                    <a:lnTo>
                      <a:pt x="1015" y="11081"/>
                    </a:lnTo>
                    <a:lnTo>
                      <a:pt x="1373" y="12275"/>
                    </a:lnTo>
                    <a:lnTo>
                      <a:pt x="1771" y="13448"/>
                    </a:lnTo>
                    <a:cubicBezTo>
                      <a:pt x="1910" y="13846"/>
                      <a:pt x="2069" y="14244"/>
                      <a:pt x="2209" y="14622"/>
                    </a:cubicBezTo>
                    <a:cubicBezTo>
                      <a:pt x="2865" y="16134"/>
                      <a:pt x="3641" y="17606"/>
                      <a:pt x="4576" y="18978"/>
                    </a:cubicBezTo>
                    <a:cubicBezTo>
                      <a:pt x="3900" y="17447"/>
                      <a:pt x="3283" y="15935"/>
                      <a:pt x="2766" y="14403"/>
                    </a:cubicBezTo>
                    <a:cubicBezTo>
                      <a:pt x="2646" y="14005"/>
                      <a:pt x="2507" y="13607"/>
                      <a:pt x="2388" y="13229"/>
                    </a:cubicBezTo>
                    <a:lnTo>
                      <a:pt x="2049" y="12056"/>
                    </a:lnTo>
                    <a:lnTo>
                      <a:pt x="1711" y="10882"/>
                    </a:lnTo>
                    <a:lnTo>
                      <a:pt x="1453" y="9688"/>
                    </a:lnTo>
                    <a:lnTo>
                      <a:pt x="1194" y="8495"/>
                    </a:lnTo>
                    <a:lnTo>
                      <a:pt x="975" y="7301"/>
                    </a:lnTo>
                    <a:lnTo>
                      <a:pt x="796" y="6108"/>
                    </a:lnTo>
                    <a:cubicBezTo>
                      <a:pt x="756" y="5690"/>
                      <a:pt x="697" y="5292"/>
                      <a:pt x="657" y="4894"/>
                    </a:cubicBezTo>
                    <a:cubicBezTo>
                      <a:pt x="478" y="3283"/>
                      <a:pt x="398" y="1632"/>
                      <a:pt x="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0" name="Google Shape;930;p13"/>
            <p:cNvSpPr/>
            <p:nvPr/>
          </p:nvSpPr>
          <p:spPr>
            <a:xfrm rot="-5243638" flipH="1">
              <a:off x="6569771" y="-1469727"/>
              <a:ext cx="1965418" cy="4576395"/>
            </a:xfrm>
            <a:custGeom>
              <a:avLst/>
              <a:gdLst/>
              <a:ahLst/>
              <a:cxnLst/>
              <a:rect l="l" t="t" r="r" b="b"/>
              <a:pathLst>
                <a:path w="75096" h="174858" extrusionOk="0">
                  <a:moveTo>
                    <a:pt x="2746" y="0"/>
                  </a:moveTo>
                  <a:lnTo>
                    <a:pt x="0" y="171535"/>
                  </a:lnTo>
                  <a:lnTo>
                    <a:pt x="67914" y="174857"/>
                  </a:lnTo>
                  <a:cubicBezTo>
                    <a:pt x="75095" y="165210"/>
                    <a:pt x="74857" y="151185"/>
                    <a:pt x="68789" y="140801"/>
                  </a:cubicBezTo>
                  <a:cubicBezTo>
                    <a:pt x="62702" y="130437"/>
                    <a:pt x="51602" y="123594"/>
                    <a:pt x="39865" y="120948"/>
                  </a:cubicBezTo>
                  <a:cubicBezTo>
                    <a:pt x="37399" y="120371"/>
                    <a:pt x="34832" y="119973"/>
                    <a:pt x="32684" y="118581"/>
                  </a:cubicBezTo>
                  <a:cubicBezTo>
                    <a:pt x="29442" y="116492"/>
                    <a:pt x="27890" y="112593"/>
                    <a:pt x="27154" y="108814"/>
                  </a:cubicBezTo>
                  <a:cubicBezTo>
                    <a:pt x="23275" y="88941"/>
                    <a:pt x="36981" y="69824"/>
                    <a:pt x="38174" y="49593"/>
                  </a:cubicBezTo>
                  <a:cubicBezTo>
                    <a:pt x="39467" y="27671"/>
                    <a:pt x="23911" y="5889"/>
                    <a:pt x="27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1" name="Google Shape;931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32" name="Google Shape;932;p13"/>
          <p:cNvSpPr txBox="1">
            <a:spLocks noGrp="1"/>
          </p:cNvSpPr>
          <p:nvPr>
            <p:ph type="subTitle" idx="1"/>
          </p:nvPr>
        </p:nvSpPr>
        <p:spPr>
          <a:xfrm>
            <a:off x="720000" y="2132997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3" name="Google Shape;933;p13"/>
          <p:cNvSpPr txBox="1">
            <a:spLocks noGrp="1"/>
          </p:cNvSpPr>
          <p:nvPr>
            <p:ph type="subTitle" idx="2"/>
          </p:nvPr>
        </p:nvSpPr>
        <p:spPr>
          <a:xfrm>
            <a:off x="3337525" y="2132997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4" name="Google Shape;934;p13"/>
          <p:cNvSpPr txBox="1">
            <a:spLocks noGrp="1"/>
          </p:cNvSpPr>
          <p:nvPr>
            <p:ph type="subTitle" idx="3"/>
          </p:nvPr>
        </p:nvSpPr>
        <p:spPr>
          <a:xfrm>
            <a:off x="720000" y="3866176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5" name="Google Shape;935;p13"/>
          <p:cNvSpPr txBox="1">
            <a:spLocks noGrp="1"/>
          </p:cNvSpPr>
          <p:nvPr>
            <p:ph type="subTitle" idx="4"/>
          </p:nvPr>
        </p:nvSpPr>
        <p:spPr>
          <a:xfrm>
            <a:off x="3337525" y="3866176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6" name="Google Shape;936;p13"/>
          <p:cNvSpPr txBox="1">
            <a:spLocks noGrp="1"/>
          </p:cNvSpPr>
          <p:nvPr>
            <p:ph type="subTitle" idx="5"/>
          </p:nvPr>
        </p:nvSpPr>
        <p:spPr>
          <a:xfrm>
            <a:off x="5955050" y="2132997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7" name="Google Shape;937;p13"/>
          <p:cNvSpPr txBox="1">
            <a:spLocks noGrp="1"/>
          </p:cNvSpPr>
          <p:nvPr>
            <p:ph type="subTitle" idx="6"/>
          </p:nvPr>
        </p:nvSpPr>
        <p:spPr>
          <a:xfrm>
            <a:off x="5955050" y="3866176"/>
            <a:ext cx="2469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8" name="Google Shape;938;p13"/>
          <p:cNvSpPr txBox="1">
            <a:spLocks noGrp="1"/>
          </p:cNvSpPr>
          <p:nvPr>
            <p:ph type="title" idx="7" hasCustomPrompt="1"/>
          </p:nvPr>
        </p:nvSpPr>
        <p:spPr>
          <a:xfrm>
            <a:off x="720000" y="1332025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39" name="Google Shape;939;p13"/>
          <p:cNvSpPr txBox="1">
            <a:spLocks noGrp="1"/>
          </p:cNvSpPr>
          <p:nvPr>
            <p:ph type="title" idx="8" hasCustomPrompt="1"/>
          </p:nvPr>
        </p:nvSpPr>
        <p:spPr>
          <a:xfrm>
            <a:off x="720000" y="3064619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0" name="Google Shape;940;p13"/>
          <p:cNvSpPr txBox="1">
            <a:spLocks noGrp="1"/>
          </p:cNvSpPr>
          <p:nvPr>
            <p:ph type="title" idx="9" hasCustomPrompt="1"/>
          </p:nvPr>
        </p:nvSpPr>
        <p:spPr>
          <a:xfrm>
            <a:off x="3337525" y="1332025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1" name="Google Shape;941;p13"/>
          <p:cNvSpPr txBox="1">
            <a:spLocks noGrp="1"/>
          </p:cNvSpPr>
          <p:nvPr>
            <p:ph type="title" idx="13" hasCustomPrompt="1"/>
          </p:nvPr>
        </p:nvSpPr>
        <p:spPr>
          <a:xfrm>
            <a:off x="3337525" y="3064619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2" name="Google Shape;942;p13"/>
          <p:cNvSpPr txBox="1">
            <a:spLocks noGrp="1"/>
          </p:cNvSpPr>
          <p:nvPr>
            <p:ph type="title" idx="14" hasCustomPrompt="1"/>
          </p:nvPr>
        </p:nvSpPr>
        <p:spPr>
          <a:xfrm>
            <a:off x="5955050" y="1332025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3" name="Google Shape;943;p13"/>
          <p:cNvSpPr txBox="1">
            <a:spLocks noGrp="1"/>
          </p:cNvSpPr>
          <p:nvPr>
            <p:ph type="title" idx="15" hasCustomPrompt="1"/>
          </p:nvPr>
        </p:nvSpPr>
        <p:spPr>
          <a:xfrm>
            <a:off x="5955050" y="3064619"/>
            <a:ext cx="7869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4" name="Google Shape;944;p13"/>
          <p:cNvSpPr txBox="1">
            <a:spLocks noGrp="1"/>
          </p:cNvSpPr>
          <p:nvPr>
            <p:ph type="subTitle" idx="16"/>
          </p:nvPr>
        </p:nvSpPr>
        <p:spPr>
          <a:xfrm>
            <a:off x="720000" y="1801116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945" name="Google Shape;945;p13"/>
          <p:cNvSpPr txBox="1">
            <a:spLocks noGrp="1"/>
          </p:cNvSpPr>
          <p:nvPr>
            <p:ph type="subTitle" idx="17"/>
          </p:nvPr>
        </p:nvSpPr>
        <p:spPr>
          <a:xfrm>
            <a:off x="3337525" y="1801116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946" name="Google Shape;946;p13"/>
          <p:cNvSpPr txBox="1">
            <a:spLocks noGrp="1"/>
          </p:cNvSpPr>
          <p:nvPr>
            <p:ph type="subTitle" idx="18"/>
          </p:nvPr>
        </p:nvSpPr>
        <p:spPr>
          <a:xfrm>
            <a:off x="5955050" y="1801116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947" name="Google Shape;947;p13"/>
          <p:cNvSpPr txBox="1">
            <a:spLocks noGrp="1"/>
          </p:cNvSpPr>
          <p:nvPr>
            <p:ph type="subTitle" idx="19"/>
          </p:nvPr>
        </p:nvSpPr>
        <p:spPr>
          <a:xfrm>
            <a:off x="720000" y="3533777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948" name="Google Shape;948;p13"/>
          <p:cNvSpPr txBox="1">
            <a:spLocks noGrp="1"/>
          </p:cNvSpPr>
          <p:nvPr>
            <p:ph type="subTitle" idx="20"/>
          </p:nvPr>
        </p:nvSpPr>
        <p:spPr>
          <a:xfrm>
            <a:off x="3337525" y="3533777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949" name="Google Shape;949;p13"/>
          <p:cNvSpPr txBox="1">
            <a:spLocks noGrp="1"/>
          </p:cNvSpPr>
          <p:nvPr>
            <p:ph type="subTitle" idx="21"/>
          </p:nvPr>
        </p:nvSpPr>
        <p:spPr>
          <a:xfrm>
            <a:off x="5955050" y="3533777"/>
            <a:ext cx="24690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p14"/>
          <p:cNvSpPr/>
          <p:nvPr/>
        </p:nvSpPr>
        <p:spPr>
          <a:xfrm rot="-3828850">
            <a:off x="-1121368" y="2836372"/>
            <a:ext cx="3046210" cy="4338957"/>
          </a:xfrm>
          <a:custGeom>
            <a:avLst/>
            <a:gdLst/>
            <a:ahLst/>
            <a:cxnLst/>
            <a:rect l="l" t="t" r="r" b="b"/>
            <a:pathLst>
              <a:path w="121844" h="173552" extrusionOk="0">
                <a:moveTo>
                  <a:pt x="81619" y="1"/>
                </a:moveTo>
                <a:cubicBezTo>
                  <a:pt x="80393" y="1"/>
                  <a:pt x="79165" y="116"/>
                  <a:pt x="77940" y="366"/>
                </a:cubicBezTo>
                <a:cubicBezTo>
                  <a:pt x="69446" y="2116"/>
                  <a:pt x="63558" y="9735"/>
                  <a:pt x="59241" y="17254"/>
                </a:cubicBezTo>
                <a:cubicBezTo>
                  <a:pt x="54924" y="24655"/>
                  <a:pt x="51343" y="32492"/>
                  <a:pt x="46450" y="39514"/>
                </a:cubicBezTo>
                <a:cubicBezTo>
                  <a:pt x="41556" y="46517"/>
                  <a:pt x="35091" y="52843"/>
                  <a:pt x="26975" y="55608"/>
                </a:cubicBezTo>
                <a:cubicBezTo>
                  <a:pt x="24432" y="56470"/>
                  <a:pt x="21708" y="56912"/>
                  <a:pt x="18994" y="56912"/>
                </a:cubicBezTo>
                <a:cubicBezTo>
                  <a:pt x="13070" y="56912"/>
                  <a:pt x="7196" y="54804"/>
                  <a:pt x="3362" y="50356"/>
                </a:cubicBezTo>
                <a:lnTo>
                  <a:pt x="0" y="144588"/>
                </a:lnTo>
                <a:lnTo>
                  <a:pt x="87210" y="173552"/>
                </a:lnTo>
                <a:cubicBezTo>
                  <a:pt x="95386" y="160761"/>
                  <a:pt x="103920" y="145901"/>
                  <a:pt x="100021" y="131220"/>
                </a:cubicBezTo>
                <a:cubicBezTo>
                  <a:pt x="98131" y="124078"/>
                  <a:pt x="93397" y="117892"/>
                  <a:pt x="91785" y="110671"/>
                </a:cubicBezTo>
                <a:cubicBezTo>
                  <a:pt x="88801" y="97343"/>
                  <a:pt x="96878" y="84293"/>
                  <a:pt x="104934" y="73253"/>
                </a:cubicBezTo>
                <a:cubicBezTo>
                  <a:pt x="112991" y="62232"/>
                  <a:pt x="121843" y="50077"/>
                  <a:pt x="120709" y="36471"/>
                </a:cubicBezTo>
                <a:cubicBezTo>
                  <a:pt x="119635" y="23899"/>
                  <a:pt x="110067" y="13594"/>
                  <a:pt x="99524" y="6612"/>
                </a:cubicBezTo>
                <a:cubicBezTo>
                  <a:pt x="94145" y="3048"/>
                  <a:pt x="87916" y="1"/>
                  <a:pt x="8161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14"/>
          <p:cNvSpPr/>
          <p:nvPr/>
        </p:nvSpPr>
        <p:spPr>
          <a:xfrm rot="-5400000" flipH="1">
            <a:off x="5738178" y="1168998"/>
            <a:ext cx="2384673" cy="5890529"/>
          </a:xfrm>
          <a:custGeom>
            <a:avLst/>
            <a:gdLst/>
            <a:ahLst/>
            <a:cxnLst/>
            <a:rect l="l" t="t" r="r" b="b"/>
            <a:pathLst>
              <a:path w="75096" h="174858" extrusionOk="0">
                <a:moveTo>
                  <a:pt x="72370" y="1"/>
                </a:moveTo>
                <a:cubicBezTo>
                  <a:pt x="51205" y="5889"/>
                  <a:pt x="35648" y="27671"/>
                  <a:pt x="36941" y="49613"/>
                </a:cubicBezTo>
                <a:cubicBezTo>
                  <a:pt x="38135" y="69824"/>
                  <a:pt x="51821" y="88941"/>
                  <a:pt x="47942" y="108814"/>
                </a:cubicBezTo>
                <a:cubicBezTo>
                  <a:pt x="47226" y="112593"/>
                  <a:pt x="45654" y="116492"/>
                  <a:pt x="42432" y="118581"/>
                </a:cubicBezTo>
                <a:cubicBezTo>
                  <a:pt x="40283" y="119974"/>
                  <a:pt x="37697" y="120372"/>
                  <a:pt x="35251" y="120948"/>
                </a:cubicBezTo>
                <a:cubicBezTo>
                  <a:pt x="23514" y="123614"/>
                  <a:pt x="12414" y="130437"/>
                  <a:pt x="6327" y="140821"/>
                </a:cubicBezTo>
                <a:cubicBezTo>
                  <a:pt x="259" y="151185"/>
                  <a:pt x="1" y="165210"/>
                  <a:pt x="7202" y="174858"/>
                </a:cubicBezTo>
                <a:lnTo>
                  <a:pt x="75096" y="171556"/>
                </a:lnTo>
                <a:lnTo>
                  <a:pt x="7237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3" name="Google Shape;953;p14"/>
          <p:cNvGrpSpPr/>
          <p:nvPr/>
        </p:nvGrpSpPr>
        <p:grpSpPr>
          <a:xfrm rot="2350022">
            <a:off x="8266691" y="3824077"/>
            <a:ext cx="939162" cy="1353874"/>
            <a:chOff x="3563300" y="2901850"/>
            <a:chExt cx="712675" cy="1027375"/>
          </a:xfrm>
        </p:grpSpPr>
        <p:sp>
          <p:nvSpPr>
            <p:cNvPr id="954" name="Google Shape;954;p14"/>
            <p:cNvSpPr/>
            <p:nvPr/>
          </p:nvSpPr>
          <p:spPr>
            <a:xfrm>
              <a:off x="3563300" y="2901850"/>
              <a:ext cx="232775" cy="228700"/>
            </a:xfrm>
            <a:custGeom>
              <a:avLst/>
              <a:gdLst/>
              <a:ahLst/>
              <a:cxnLst/>
              <a:rect l="l" t="t" r="r" b="b"/>
              <a:pathLst>
                <a:path w="9311" h="9148" extrusionOk="0">
                  <a:moveTo>
                    <a:pt x="1874" y="1"/>
                  </a:moveTo>
                  <a:cubicBezTo>
                    <a:pt x="1302" y="1"/>
                    <a:pt x="757" y="187"/>
                    <a:pt x="438" y="653"/>
                  </a:cubicBezTo>
                  <a:cubicBezTo>
                    <a:pt x="1" y="1230"/>
                    <a:pt x="100" y="2065"/>
                    <a:pt x="438" y="2722"/>
                  </a:cubicBezTo>
                  <a:cubicBezTo>
                    <a:pt x="896" y="3657"/>
                    <a:pt x="1731" y="4373"/>
                    <a:pt x="2627" y="4950"/>
                  </a:cubicBezTo>
                  <a:cubicBezTo>
                    <a:pt x="4676" y="6621"/>
                    <a:pt x="7321" y="7337"/>
                    <a:pt x="9311" y="9147"/>
                  </a:cubicBezTo>
                  <a:cubicBezTo>
                    <a:pt x="8037" y="7436"/>
                    <a:pt x="7520" y="5308"/>
                    <a:pt x="6366" y="3478"/>
                  </a:cubicBezTo>
                  <a:cubicBezTo>
                    <a:pt x="5511" y="2125"/>
                    <a:pt x="4437" y="772"/>
                    <a:pt x="2925" y="195"/>
                  </a:cubicBezTo>
                  <a:cubicBezTo>
                    <a:pt x="2597" y="73"/>
                    <a:pt x="2230" y="1"/>
                    <a:pt x="18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4"/>
            <p:cNvSpPr/>
            <p:nvPr/>
          </p:nvSpPr>
          <p:spPr>
            <a:xfrm>
              <a:off x="4130250" y="3368575"/>
              <a:ext cx="145725" cy="319450"/>
            </a:xfrm>
            <a:custGeom>
              <a:avLst/>
              <a:gdLst/>
              <a:ahLst/>
              <a:cxnLst/>
              <a:rect l="l" t="t" r="r" b="b"/>
              <a:pathLst>
                <a:path w="5829" h="12778" extrusionOk="0">
                  <a:moveTo>
                    <a:pt x="3219" y="0"/>
                  </a:moveTo>
                  <a:cubicBezTo>
                    <a:pt x="3053" y="0"/>
                    <a:pt x="2887" y="27"/>
                    <a:pt x="2726" y="86"/>
                  </a:cubicBezTo>
                  <a:cubicBezTo>
                    <a:pt x="1890" y="385"/>
                    <a:pt x="1492" y="1320"/>
                    <a:pt x="1353" y="2195"/>
                  </a:cubicBezTo>
                  <a:cubicBezTo>
                    <a:pt x="1055" y="3945"/>
                    <a:pt x="1254" y="5736"/>
                    <a:pt x="1274" y="7486"/>
                  </a:cubicBezTo>
                  <a:cubicBezTo>
                    <a:pt x="1293" y="9555"/>
                    <a:pt x="597" y="10948"/>
                    <a:pt x="0" y="12778"/>
                  </a:cubicBezTo>
                  <a:cubicBezTo>
                    <a:pt x="2686" y="11942"/>
                    <a:pt x="4576" y="7785"/>
                    <a:pt x="5272" y="5338"/>
                  </a:cubicBezTo>
                  <a:cubicBezTo>
                    <a:pt x="5670" y="3886"/>
                    <a:pt x="5829" y="2255"/>
                    <a:pt x="4974" y="1021"/>
                  </a:cubicBezTo>
                  <a:cubicBezTo>
                    <a:pt x="4575" y="447"/>
                    <a:pt x="3894" y="0"/>
                    <a:pt x="32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4"/>
            <p:cNvSpPr/>
            <p:nvPr/>
          </p:nvSpPr>
          <p:spPr>
            <a:xfrm>
              <a:off x="3796550" y="3558600"/>
              <a:ext cx="320800" cy="155950"/>
            </a:xfrm>
            <a:custGeom>
              <a:avLst/>
              <a:gdLst/>
              <a:ahLst/>
              <a:cxnLst/>
              <a:rect l="l" t="t" r="r" b="b"/>
              <a:pathLst>
                <a:path w="12832" h="6238" extrusionOk="0">
                  <a:moveTo>
                    <a:pt x="1839" y="0"/>
                  </a:moveTo>
                  <a:cubicBezTo>
                    <a:pt x="1465" y="0"/>
                    <a:pt x="1105" y="92"/>
                    <a:pt x="796" y="323"/>
                  </a:cubicBezTo>
                  <a:cubicBezTo>
                    <a:pt x="100" y="820"/>
                    <a:pt x="0" y="1875"/>
                    <a:pt x="319" y="2710"/>
                  </a:cubicBezTo>
                  <a:cubicBezTo>
                    <a:pt x="876" y="4103"/>
                    <a:pt x="2308" y="4898"/>
                    <a:pt x="3720" y="5356"/>
                  </a:cubicBezTo>
                  <a:cubicBezTo>
                    <a:pt x="5085" y="5800"/>
                    <a:pt x="7081" y="6237"/>
                    <a:pt x="8959" y="6237"/>
                  </a:cubicBezTo>
                  <a:cubicBezTo>
                    <a:pt x="10448" y="6237"/>
                    <a:pt x="11863" y="5962"/>
                    <a:pt x="12831" y="5197"/>
                  </a:cubicBezTo>
                  <a:cubicBezTo>
                    <a:pt x="11001" y="4660"/>
                    <a:pt x="9430" y="4461"/>
                    <a:pt x="7739" y="3267"/>
                  </a:cubicBezTo>
                  <a:cubicBezTo>
                    <a:pt x="6286" y="2273"/>
                    <a:pt x="4934" y="1079"/>
                    <a:pt x="3303" y="363"/>
                  </a:cubicBezTo>
                  <a:cubicBezTo>
                    <a:pt x="2850" y="159"/>
                    <a:pt x="2333" y="0"/>
                    <a:pt x="1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4"/>
            <p:cNvSpPr/>
            <p:nvPr/>
          </p:nvSpPr>
          <p:spPr>
            <a:xfrm>
              <a:off x="4054150" y="3170200"/>
              <a:ext cx="120375" cy="326875"/>
            </a:xfrm>
            <a:custGeom>
              <a:avLst/>
              <a:gdLst/>
              <a:ahLst/>
              <a:cxnLst/>
              <a:rect l="l" t="t" r="r" b="b"/>
              <a:pathLst>
                <a:path w="4815" h="13075" extrusionOk="0">
                  <a:moveTo>
                    <a:pt x="2163" y="1"/>
                  </a:moveTo>
                  <a:cubicBezTo>
                    <a:pt x="1941" y="1"/>
                    <a:pt x="1720" y="45"/>
                    <a:pt x="1513" y="144"/>
                  </a:cubicBezTo>
                  <a:cubicBezTo>
                    <a:pt x="717" y="502"/>
                    <a:pt x="419" y="1496"/>
                    <a:pt x="339" y="2372"/>
                  </a:cubicBezTo>
                  <a:cubicBezTo>
                    <a:pt x="200" y="4142"/>
                    <a:pt x="558" y="5913"/>
                    <a:pt x="757" y="7663"/>
                  </a:cubicBezTo>
                  <a:cubicBezTo>
                    <a:pt x="995" y="9732"/>
                    <a:pt x="419" y="11184"/>
                    <a:pt x="1" y="13074"/>
                  </a:cubicBezTo>
                  <a:cubicBezTo>
                    <a:pt x="2587" y="11900"/>
                    <a:pt x="4079" y="7623"/>
                    <a:pt x="4536" y="5117"/>
                  </a:cubicBezTo>
                  <a:cubicBezTo>
                    <a:pt x="4815" y="3645"/>
                    <a:pt x="4795" y="1994"/>
                    <a:pt x="3840" y="860"/>
                  </a:cubicBezTo>
                  <a:cubicBezTo>
                    <a:pt x="3443" y="360"/>
                    <a:pt x="2795" y="1"/>
                    <a:pt x="21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4"/>
            <p:cNvSpPr/>
            <p:nvPr/>
          </p:nvSpPr>
          <p:spPr>
            <a:xfrm>
              <a:off x="3714000" y="3392275"/>
              <a:ext cx="327750" cy="140750"/>
            </a:xfrm>
            <a:custGeom>
              <a:avLst/>
              <a:gdLst/>
              <a:ahLst/>
              <a:cxnLst/>
              <a:rect l="l" t="t" r="r" b="b"/>
              <a:pathLst>
                <a:path w="13110" h="5630" extrusionOk="0">
                  <a:moveTo>
                    <a:pt x="1902" y="1"/>
                  </a:moveTo>
                  <a:cubicBezTo>
                    <a:pt x="1447" y="1"/>
                    <a:pt x="1016" y="113"/>
                    <a:pt x="677" y="411"/>
                  </a:cubicBezTo>
                  <a:cubicBezTo>
                    <a:pt x="0" y="968"/>
                    <a:pt x="0" y="2063"/>
                    <a:pt x="398" y="2838"/>
                  </a:cubicBezTo>
                  <a:cubicBezTo>
                    <a:pt x="1074" y="4151"/>
                    <a:pt x="2586" y="4828"/>
                    <a:pt x="4019" y="5186"/>
                  </a:cubicBezTo>
                  <a:cubicBezTo>
                    <a:pt x="5092" y="5426"/>
                    <a:pt x="6546" y="5629"/>
                    <a:pt x="8020" y="5629"/>
                  </a:cubicBezTo>
                  <a:cubicBezTo>
                    <a:pt x="9960" y="5629"/>
                    <a:pt x="11933" y="5277"/>
                    <a:pt x="13109" y="4191"/>
                  </a:cubicBezTo>
                  <a:cubicBezTo>
                    <a:pt x="11220" y="3833"/>
                    <a:pt x="9648" y="3753"/>
                    <a:pt x="7858" y="2739"/>
                  </a:cubicBezTo>
                  <a:cubicBezTo>
                    <a:pt x="6306" y="1844"/>
                    <a:pt x="4854" y="809"/>
                    <a:pt x="3183" y="232"/>
                  </a:cubicBezTo>
                  <a:cubicBezTo>
                    <a:pt x="2770" y="98"/>
                    <a:pt x="2325" y="1"/>
                    <a:pt x="19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4"/>
            <p:cNvSpPr/>
            <p:nvPr/>
          </p:nvSpPr>
          <p:spPr>
            <a:xfrm>
              <a:off x="3928325" y="3013225"/>
              <a:ext cx="104975" cy="306300"/>
            </a:xfrm>
            <a:custGeom>
              <a:avLst/>
              <a:gdLst/>
              <a:ahLst/>
              <a:cxnLst/>
              <a:rect l="l" t="t" r="r" b="b"/>
              <a:pathLst>
                <a:path w="4199" h="12252" extrusionOk="0">
                  <a:moveTo>
                    <a:pt x="1607" y="1"/>
                  </a:moveTo>
                  <a:cubicBezTo>
                    <a:pt x="1352" y="1"/>
                    <a:pt x="1102" y="61"/>
                    <a:pt x="876" y="196"/>
                  </a:cubicBezTo>
                  <a:cubicBezTo>
                    <a:pt x="180" y="614"/>
                    <a:pt x="1" y="1549"/>
                    <a:pt x="1" y="2365"/>
                  </a:cubicBezTo>
                  <a:cubicBezTo>
                    <a:pt x="21" y="3996"/>
                    <a:pt x="558" y="5587"/>
                    <a:pt x="876" y="7218"/>
                  </a:cubicBezTo>
                  <a:cubicBezTo>
                    <a:pt x="1274" y="9069"/>
                    <a:pt x="876" y="10501"/>
                    <a:pt x="657" y="12251"/>
                  </a:cubicBezTo>
                  <a:cubicBezTo>
                    <a:pt x="2945" y="10958"/>
                    <a:pt x="3900" y="6860"/>
                    <a:pt x="4099" y="4533"/>
                  </a:cubicBezTo>
                  <a:cubicBezTo>
                    <a:pt x="4198" y="3160"/>
                    <a:pt x="4059" y="1609"/>
                    <a:pt x="3084" y="654"/>
                  </a:cubicBezTo>
                  <a:cubicBezTo>
                    <a:pt x="2694" y="264"/>
                    <a:pt x="2140" y="1"/>
                    <a:pt x="1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4"/>
            <p:cNvSpPr/>
            <p:nvPr/>
          </p:nvSpPr>
          <p:spPr>
            <a:xfrm>
              <a:off x="3622475" y="3250475"/>
              <a:ext cx="310350" cy="118175"/>
            </a:xfrm>
            <a:custGeom>
              <a:avLst/>
              <a:gdLst/>
              <a:ahLst/>
              <a:cxnLst/>
              <a:rect l="l" t="t" r="r" b="b"/>
              <a:pathLst>
                <a:path w="12414" h="4727" extrusionOk="0">
                  <a:moveTo>
                    <a:pt x="1997" y="0"/>
                  </a:moveTo>
                  <a:cubicBezTo>
                    <a:pt x="1452" y="0"/>
                    <a:pt x="924" y="129"/>
                    <a:pt x="578" y="513"/>
                  </a:cubicBezTo>
                  <a:cubicBezTo>
                    <a:pt x="1" y="1110"/>
                    <a:pt x="100" y="2065"/>
                    <a:pt x="558" y="2761"/>
                  </a:cubicBezTo>
                  <a:cubicBezTo>
                    <a:pt x="1294" y="3935"/>
                    <a:pt x="2766" y="4412"/>
                    <a:pt x="4139" y="4591"/>
                  </a:cubicBezTo>
                  <a:cubicBezTo>
                    <a:pt x="4742" y="4673"/>
                    <a:pt x="5468" y="4726"/>
                    <a:pt x="6242" y="4726"/>
                  </a:cubicBezTo>
                  <a:cubicBezTo>
                    <a:pt x="8481" y="4726"/>
                    <a:pt x="11128" y="4284"/>
                    <a:pt x="12414" y="2821"/>
                  </a:cubicBezTo>
                  <a:cubicBezTo>
                    <a:pt x="10644" y="2662"/>
                    <a:pt x="9171" y="2741"/>
                    <a:pt x="7441" y="1966"/>
                  </a:cubicBezTo>
                  <a:cubicBezTo>
                    <a:pt x="5949" y="1329"/>
                    <a:pt x="4477" y="474"/>
                    <a:pt x="2885" y="96"/>
                  </a:cubicBezTo>
                  <a:cubicBezTo>
                    <a:pt x="2603" y="39"/>
                    <a:pt x="2298" y="0"/>
                    <a:pt x="19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4"/>
            <p:cNvSpPr/>
            <p:nvPr/>
          </p:nvSpPr>
          <p:spPr>
            <a:xfrm>
              <a:off x="3821425" y="2928275"/>
              <a:ext cx="89525" cy="256475"/>
            </a:xfrm>
            <a:custGeom>
              <a:avLst/>
              <a:gdLst/>
              <a:ahLst/>
              <a:cxnLst/>
              <a:rect l="l" t="t" r="r" b="b"/>
              <a:pathLst>
                <a:path w="3581" h="10259" extrusionOk="0">
                  <a:moveTo>
                    <a:pt x="1364" y="1"/>
                  </a:moveTo>
                  <a:cubicBezTo>
                    <a:pt x="1129" y="1"/>
                    <a:pt x="899" y="60"/>
                    <a:pt x="696" y="193"/>
                  </a:cubicBezTo>
                  <a:cubicBezTo>
                    <a:pt x="119" y="571"/>
                    <a:pt x="0" y="1327"/>
                    <a:pt x="20" y="2023"/>
                  </a:cubicBezTo>
                  <a:cubicBezTo>
                    <a:pt x="100" y="3395"/>
                    <a:pt x="577" y="4708"/>
                    <a:pt x="895" y="6041"/>
                  </a:cubicBezTo>
                  <a:cubicBezTo>
                    <a:pt x="1273" y="7593"/>
                    <a:pt x="995" y="8766"/>
                    <a:pt x="875" y="10258"/>
                  </a:cubicBezTo>
                  <a:cubicBezTo>
                    <a:pt x="2725" y="9144"/>
                    <a:pt x="3461" y="5703"/>
                    <a:pt x="3541" y="3714"/>
                  </a:cubicBezTo>
                  <a:cubicBezTo>
                    <a:pt x="3581" y="2580"/>
                    <a:pt x="3402" y="1307"/>
                    <a:pt x="2566" y="511"/>
                  </a:cubicBezTo>
                  <a:cubicBezTo>
                    <a:pt x="2244" y="201"/>
                    <a:pt x="1796" y="1"/>
                    <a:pt x="13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4"/>
            <p:cNvSpPr/>
            <p:nvPr/>
          </p:nvSpPr>
          <p:spPr>
            <a:xfrm>
              <a:off x="3574250" y="3135025"/>
              <a:ext cx="259625" cy="96000"/>
            </a:xfrm>
            <a:custGeom>
              <a:avLst/>
              <a:gdLst/>
              <a:ahLst/>
              <a:cxnLst/>
              <a:rect l="l" t="t" r="r" b="b"/>
              <a:pathLst>
                <a:path w="10385" h="3840" extrusionOk="0">
                  <a:moveTo>
                    <a:pt x="1654" y="1"/>
                  </a:moveTo>
                  <a:cubicBezTo>
                    <a:pt x="1193" y="1"/>
                    <a:pt x="741" y="121"/>
                    <a:pt x="438" y="477"/>
                  </a:cubicBezTo>
                  <a:cubicBezTo>
                    <a:pt x="0" y="974"/>
                    <a:pt x="100" y="1789"/>
                    <a:pt x="498" y="2366"/>
                  </a:cubicBezTo>
                  <a:cubicBezTo>
                    <a:pt x="1154" y="3301"/>
                    <a:pt x="2387" y="3659"/>
                    <a:pt x="3521" y="3779"/>
                  </a:cubicBezTo>
                  <a:cubicBezTo>
                    <a:pt x="3900" y="3817"/>
                    <a:pt x="4335" y="3840"/>
                    <a:pt x="4802" y="3840"/>
                  </a:cubicBezTo>
                  <a:cubicBezTo>
                    <a:pt x="6759" y="3840"/>
                    <a:pt x="9260" y="3438"/>
                    <a:pt x="10384" y="2088"/>
                  </a:cubicBezTo>
                  <a:cubicBezTo>
                    <a:pt x="8892" y="1988"/>
                    <a:pt x="7699" y="2108"/>
                    <a:pt x="6207" y="1511"/>
                  </a:cubicBezTo>
                  <a:cubicBezTo>
                    <a:pt x="4934" y="994"/>
                    <a:pt x="3700" y="357"/>
                    <a:pt x="2348" y="79"/>
                  </a:cubicBezTo>
                  <a:cubicBezTo>
                    <a:pt x="2126" y="32"/>
                    <a:pt x="1889" y="1"/>
                    <a:pt x="16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4"/>
            <p:cNvSpPr/>
            <p:nvPr/>
          </p:nvSpPr>
          <p:spPr>
            <a:xfrm>
              <a:off x="3659300" y="2992750"/>
              <a:ext cx="512750" cy="936475"/>
            </a:xfrm>
            <a:custGeom>
              <a:avLst/>
              <a:gdLst/>
              <a:ahLst/>
              <a:cxnLst/>
              <a:rect l="l" t="t" r="r" b="b"/>
              <a:pathLst>
                <a:path w="20510" h="37459" extrusionOk="0">
                  <a:moveTo>
                    <a:pt x="0" y="1"/>
                  </a:moveTo>
                  <a:lnTo>
                    <a:pt x="0" y="1"/>
                  </a:lnTo>
                  <a:cubicBezTo>
                    <a:pt x="2566" y="2587"/>
                    <a:pt x="4993" y="5272"/>
                    <a:pt x="7281" y="8097"/>
                  </a:cubicBezTo>
                  <a:cubicBezTo>
                    <a:pt x="14104" y="16532"/>
                    <a:pt x="19216" y="26578"/>
                    <a:pt x="20509" y="37459"/>
                  </a:cubicBezTo>
                  <a:cubicBezTo>
                    <a:pt x="19813" y="22679"/>
                    <a:pt x="10921" y="9450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4"/>
            <p:cNvSpPr/>
            <p:nvPr/>
          </p:nvSpPr>
          <p:spPr>
            <a:xfrm>
              <a:off x="3831350" y="3005200"/>
              <a:ext cx="42800" cy="186500"/>
            </a:xfrm>
            <a:custGeom>
              <a:avLst/>
              <a:gdLst/>
              <a:ahLst/>
              <a:cxnLst/>
              <a:rect l="l" t="t" r="r" b="b"/>
              <a:pathLst>
                <a:path w="1712" h="7460" extrusionOk="0">
                  <a:moveTo>
                    <a:pt x="1473" y="0"/>
                  </a:moveTo>
                  <a:lnTo>
                    <a:pt x="1473" y="0"/>
                  </a:lnTo>
                  <a:cubicBezTo>
                    <a:pt x="1373" y="2507"/>
                    <a:pt x="1373" y="5272"/>
                    <a:pt x="1" y="7460"/>
                  </a:cubicBezTo>
                  <a:cubicBezTo>
                    <a:pt x="1692" y="5391"/>
                    <a:pt x="1712" y="2527"/>
                    <a:pt x="1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4"/>
            <p:cNvSpPr/>
            <p:nvPr/>
          </p:nvSpPr>
          <p:spPr>
            <a:xfrm>
              <a:off x="3934800" y="3132000"/>
              <a:ext cx="55725" cy="193500"/>
            </a:xfrm>
            <a:custGeom>
              <a:avLst/>
              <a:gdLst/>
              <a:ahLst/>
              <a:cxnLst/>
              <a:rect l="l" t="t" r="r" b="b"/>
              <a:pathLst>
                <a:path w="2229" h="7740" extrusionOk="0">
                  <a:moveTo>
                    <a:pt x="2189" y="1"/>
                  </a:moveTo>
                  <a:cubicBezTo>
                    <a:pt x="1890" y="2627"/>
                    <a:pt x="1691" y="5571"/>
                    <a:pt x="1" y="7739"/>
                  </a:cubicBezTo>
                  <a:cubicBezTo>
                    <a:pt x="1990" y="5710"/>
                    <a:pt x="2229" y="2686"/>
                    <a:pt x="2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14"/>
            <p:cNvSpPr/>
            <p:nvPr/>
          </p:nvSpPr>
          <p:spPr>
            <a:xfrm>
              <a:off x="4046700" y="3277225"/>
              <a:ext cx="78600" cy="222825"/>
            </a:xfrm>
            <a:custGeom>
              <a:avLst/>
              <a:gdLst/>
              <a:ahLst/>
              <a:cxnLst/>
              <a:rect l="l" t="t" r="r" b="b"/>
              <a:pathLst>
                <a:path w="3144" h="8913" extrusionOk="0">
                  <a:moveTo>
                    <a:pt x="3024" y="0"/>
                  </a:moveTo>
                  <a:cubicBezTo>
                    <a:pt x="2805" y="3163"/>
                    <a:pt x="2328" y="6565"/>
                    <a:pt x="0" y="8912"/>
                  </a:cubicBezTo>
                  <a:cubicBezTo>
                    <a:pt x="2606" y="6804"/>
                    <a:pt x="3143" y="3163"/>
                    <a:pt x="3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14"/>
            <p:cNvSpPr/>
            <p:nvPr/>
          </p:nvSpPr>
          <p:spPr>
            <a:xfrm>
              <a:off x="4124275" y="3492575"/>
              <a:ext cx="74625" cy="193475"/>
            </a:xfrm>
            <a:custGeom>
              <a:avLst/>
              <a:gdLst/>
              <a:ahLst/>
              <a:cxnLst/>
              <a:rect l="l" t="t" r="r" b="b"/>
              <a:pathLst>
                <a:path w="2985" h="7739" extrusionOk="0">
                  <a:moveTo>
                    <a:pt x="2985" y="0"/>
                  </a:moveTo>
                  <a:lnTo>
                    <a:pt x="2985" y="0"/>
                  </a:lnTo>
                  <a:cubicBezTo>
                    <a:pt x="2567" y="2725"/>
                    <a:pt x="2070" y="5689"/>
                    <a:pt x="1" y="7738"/>
                  </a:cubicBezTo>
                  <a:cubicBezTo>
                    <a:pt x="2308" y="5948"/>
                    <a:pt x="2905" y="2785"/>
                    <a:pt x="29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14"/>
            <p:cNvSpPr/>
            <p:nvPr/>
          </p:nvSpPr>
          <p:spPr>
            <a:xfrm>
              <a:off x="3648850" y="3192675"/>
              <a:ext cx="177075" cy="20025"/>
            </a:xfrm>
            <a:custGeom>
              <a:avLst/>
              <a:gdLst/>
              <a:ahLst/>
              <a:cxnLst/>
              <a:rect l="l" t="t" r="r" b="b"/>
              <a:pathLst>
                <a:path w="7083" h="801" extrusionOk="0">
                  <a:moveTo>
                    <a:pt x="7082" y="1"/>
                  </a:moveTo>
                  <a:lnTo>
                    <a:pt x="7082" y="1"/>
                  </a:lnTo>
                  <a:cubicBezTo>
                    <a:pt x="5654" y="370"/>
                    <a:pt x="4180" y="564"/>
                    <a:pt x="2708" y="564"/>
                  </a:cubicBezTo>
                  <a:cubicBezTo>
                    <a:pt x="1801" y="564"/>
                    <a:pt x="895" y="491"/>
                    <a:pt x="0" y="339"/>
                  </a:cubicBezTo>
                  <a:lnTo>
                    <a:pt x="0" y="339"/>
                  </a:lnTo>
                  <a:cubicBezTo>
                    <a:pt x="986" y="647"/>
                    <a:pt x="2027" y="801"/>
                    <a:pt x="3069" y="801"/>
                  </a:cubicBezTo>
                  <a:cubicBezTo>
                    <a:pt x="4446" y="801"/>
                    <a:pt x="5825" y="533"/>
                    <a:pt x="7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14"/>
            <p:cNvSpPr/>
            <p:nvPr/>
          </p:nvSpPr>
          <p:spPr>
            <a:xfrm>
              <a:off x="3783125" y="3319500"/>
              <a:ext cx="154200" cy="25750"/>
            </a:xfrm>
            <a:custGeom>
              <a:avLst/>
              <a:gdLst/>
              <a:ahLst/>
              <a:cxnLst/>
              <a:rect l="l" t="t" r="r" b="b"/>
              <a:pathLst>
                <a:path w="6168" h="1030" extrusionOk="0">
                  <a:moveTo>
                    <a:pt x="6167" y="0"/>
                  </a:moveTo>
                  <a:cubicBezTo>
                    <a:pt x="4796" y="541"/>
                    <a:pt x="3356" y="811"/>
                    <a:pt x="1904" y="811"/>
                  </a:cubicBezTo>
                  <a:cubicBezTo>
                    <a:pt x="1270" y="811"/>
                    <a:pt x="634" y="759"/>
                    <a:pt x="0" y="657"/>
                  </a:cubicBezTo>
                  <a:lnTo>
                    <a:pt x="0" y="657"/>
                  </a:lnTo>
                  <a:cubicBezTo>
                    <a:pt x="745" y="907"/>
                    <a:pt x="1530" y="1030"/>
                    <a:pt x="2318" y="1030"/>
                  </a:cubicBezTo>
                  <a:cubicBezTo>
                    <a:pt x="3656" y="1030"/>
                    <a:pt x="5002" y="677"/>
                    <a:pt x="6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14"/>
            <p:cNvSpPr/>
            <p:nvPr/>
          </p:nvSpPr>
          <p:spPr>
            <a:xfrm>
              <a:off x="3847275" y="3489575"/>
              <a:ext cx="196950" cy="21325"/>
            </a:xfrm>
            <a:custGeom>
              <a:avLst/>
              <a:gdLst/>
              <a:ahLst/>
              <a:cxnLst/>
              <a:rect l="l" t="t" r="r" b="b"/>
              <a:pathLst>
                <a:path w="7878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1349" y="566"/>
                    <a:pt x="2817" y="852"/>
                    <a:pt x="4287" y="852"/>
                  </a:cubicBezTo>
                  <a:cubicBezTo>
                    <a:pt x="5505" y="852"/>
                    <a:pt x="6724" y="656"/>
                    <a:pt x="7878" y="259"/>
                  </a:cubicBezTo>
                  <a:lnTo>
                    <a:pt x="7878" y="259"/>
                  </a:lnTo>
                  <a:cubicBezTo>
                    <a:pt x="6768" y="486"/>
                    <a:pt x="5648" y="596"/>
                    <a:pt x="4530" y="596"/>
                  </a:cubicBezTo>
                  <a:cubicBezTo>
                    <a:pt x="3004" y="596"/>
                    <a:pt x="1482" y="39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14"/>
            <p:cNvSpPr/>
            <p:nvPr/>
          </p:nvSpPr>
          <p:spPr>
            <a:xfrm>
              <a:off x="3914400" y="3664625"/>
              <a:ext cx="204425" cy="36850"/>
            </a:xfrm>
            <a:custGeom>
              <a:avLst/>
              <a:gdLst/>
              <a:ahLst/>
              <a:cxnLst/>
              <a:rect l="l" t="t" r="r" b="b"/>
              <a:pathLst>
                <a:path w="8177" h="1474" extrusionOk="0">
                  <a:moveTo>
                    <a:pt x="1" y="1"/>
                  </a:moveTo>
                  <a:lnTo>
                    <a:pt x="1" y="1"/>
                  </a:lnTo>
                  <a:cubicBezTo>
                    <a:pt x="1465" y="973"/>
                    <a:pt x="3234" y="1473"/>
                    <a:pt x="4997" y="1473"/>
                  </a:cubicBezTo>
                  <a:cubicBezTo>
                    <a:pt x="6083" y="1473"/>
                    <a:pt x="7168" y="1283"/>
                    <a:pt x="8177" y="896"/>
                  </a:cubicBezTo>
                  <a:lnTo>
                    <a:pt x="8177" y="896"/>
                  </a:lnTo>
                  <a:cubicBezTo>
                    <a:pt x="7232" y="1137"/>
                    <a:pt x="6263" y="1257"/>
                    <a:pt x="5296" y="1257"/>
                  </a:cubicBezTo>
                  <a:cubicBezTo>
                    <a:pt x="3472" y="1257"/>
                    <a:pt x="1652" y="833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2" name="Google Shape;972;p14"/>
          <p:cNvSpPr/>
          <p:nvPr/>
        </p:nvSpPr>
        <p:spPr>
          <a:xfrm>
            <a:off x="7353575" y="-424656"/>
            <a:ext cx="2154415" cy="1796425"/>
          </a:xfrm>
          <a:custGeom>
            <a:avLst/>
            <a:gdLst/>
            <a:ahLst/>
            <a:cxnLst/>
            <a:rect l="l" t="t" r="r" b="b"/>
            <a:pathLst>
              <a:path w="77483" h="64608" extrusionOk="0">
                <a:moveTo>
                  <a:pt x="140" y="1"/>
                </a:moveTo>
                <a:lnTo>
                  <a:pt x="140" y="1"/>
                </a:lnTo>
                <a:cubicBezTo>
                  <a:pt x="0" y="6227"/>
                  <a:pt x="359" y="12632"/>
                  <a:pt x="2845" y="18361"/>
                </a:cubicBezTo>
                <a:cubicBezTo>
                  <a:pt x="5332" y="24071"/>
                  <a:pt x="10245" y="29044"/>
                  <a:pt x="16352" y="30218"/>
                </a:cubicBezTo>
                <a:cubicBezTo>
                  <a:pt x="17516" y="30440"/>
                  <a:pt x="18701" y="30526"/>
                  <a:pt x="19896" y="30526"/>
                </a:cubicBezTo>
                <a:cubicBezTo>
                  <a:pt x="23825" y="30526"/>
                  <a:pt x="27874" y="29604"/>
                  <a:pt x="31722" y="29604"/>
                </a:cubicBezTo>
                <a:cubicBezTo>
                  <a:pt x="34028" y="29604"/>
                  <a:pt x="36262" y="29935"/>
                  <a:pt x="38354" y="30993"/>
                </a:cubicBezTo>
                <a:cubicBezTo>
                  <a:pt x="46470" y="35071"/>
                  <a:pt x="46390" y="46549"/>
                  <a:pt x="50906" y="54427"/>
                </a:cubicBezTo>
                <a:cubicBezTo>
                  <a:pt x="54554" y="60705"/>
                  <a:pt x="61788" y="64607"/>
                  <a:pt x="69005" y="64607"/>
                </a:cubicBezTo>
                <a:cubicBezTo>
                  <a:pt x="70523" y="64607"/>
                  <a:pt x="72041" y="64435"/>
                  <a:pt x="73524" y="64075"/>
                </a:cubicBezTo>
                <a:lnTo>
                  <a:pt x="77482" y="1174"/>
                </a:lnTo>
                <a:lnTo>
                  <a:pt x="14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14"/>
          <p:cNvSpPr/>
          <p:nvPr/>
        </p:nvSpPr>
        <p:spPr>
          <a:xfrm rot="-5097765" flipH="1">
            <a:off x="-177495" y="-1356063"/>
            <a:ext cx="3076308" cy="4117056"/>
          </a:xfrm>
          <a:custGeom>
            <a:avLst/>
            <a:gdLst/>
            <a:ahLst/>
            <a:cxnLst/>
            <a:rect l="l" t="t" r="r" b="b"/>
            <a:pathLst>
              <a:path w="123057" h="127030" extrusionOk="0">
                <a:moveTo>
                  <a:pt x="12613" y="0"/>
                </a:moveTo>
                <a:lnTo>
                  <a:pt x="1" y="122122"/>
                </a:lnTo>
                <a:cubicBezTo>
                  <a:pt x="6745" y="125386"/>
                  <a:pt x="14226" y="127030"/>
                  <a:pt x="21703" y="127030"/>
                </a:cubicBezTo>
                <a:cubicBezTo>
                  <a:pt x="27348" y="127030"/>
                  <a:pt x="32991" y="126093"/>
                  <a:pt x="38314" y="124210"/>
                </a:cubicBezTo>
                <a:cubicBezTo>
                  <a:pt x="50707" y="119814"/>
                  <a:pt x="61171" y="110305"/>
                  <a:pt x="66760" y="98429"/>
                </a:cubicBezTo>
                <a:cubicBezTo>
                  <a:pt x="73325" y="84485"/>
                  <a:pt x="74001" y="66700"/>
                  <a:pt x="86056" y="57132"/>
                </a:cubicBezTo>
                <a:cubicBezTo>
                  <a:pt x="94710" y="50269"/>
                  <a:pt x="107322" y="49513"/>
                  <a:pt x="115159" y="41755"/>
                </a:cubicBezTo>
                <a:cubicBezTo>
                  <a:pt x="120133" y="36802"/>
                  <a:pt x="122420" y="29640"/>
                  <a:pt x="122739" y="22638"/>
                </a:cubicBezTo>
                <a:cubicBezTo>
                  <a:pt x="123057" y="15616"/>
                  <a:pt x="121644" y="8654"/>
                  <a:pt x="120152" y="1791"/>
                </a:cubicBezTo>
                <a:lnTo>
                  <a:pt x="1261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4" name="Google Shape;974;p14"/>
          <p:cNvGrpSpPr/>
          <p:nvPr/>
        </p:nvGrpSpPr>
        <p:grpSpPr>
          <a:xfrm rot="5618119">
            <a:off x="8574185" y="1576058"/>
            <a:ext cx="965715" cy="592773"/>
            <a:chOff x="3635425" y="69650"/>
            <a:chExt cx="965800" cy="592825"/>
          </a:xfrm>
        </p:grpSpPr>
        <p:sp>
          <p:nvSpPr>
            <p:cNvPr id="975" name="Google Shape;975;p14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4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4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4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14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14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14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4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4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14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14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14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4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4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14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14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14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4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4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4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4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4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7" name="Google Shape;997;p14"/>
          <p:cNvGrpSpPr/>
          <p:nvPr/>
        </p:nvGrpSpPr>
        <p:grpSpPr>
          <a:xfrm>
            <a:off x="98538" y="-369250"/>
            <a:ext cx="965805" cy="1080049"/>
            <a:chOff x="2180275" y="-47850"/>
            <a:chExt cx="812625" cy="908750"/>
          </a:xfrm>
        </p:grpSpPr>
        <p:sp>
          <p:nvSpPr>
            <p:cNvPr id="998" name="Google Shape;998;p14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4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4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4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4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4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4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4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4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4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4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4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4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4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4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4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4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4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6" name="Google Shape;1016;p14"/>
          <p:cNvSpPr txBox="1">
            <a:spLocks noGrp="1"/>
          </p:cNvSpPr>
          <p:nvPr>
            <p:ph type="title"/>
          </p:nvPr>
        </p:nvSpPr>
        <p:spPr>
          <a:xfrm>
            <a:off x="2639906" y="3100300"/>
            <a:ext cx="5790900" cy="6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17" name="Google Shape;1017;p14"/>
          <p:cNvSpPr txBox="1">
            <a:spLocks noGrp="1"/>
          </p:cNvSpPr>
          <p:nvPr>
            <p:ph type="subTitle" idx="1"/>
          </p:nvPr>
        </p:nvSpPr>
        <p:spPr>
          <a:xfrm>
            <a:off x="1226400" y="1126425"/>
            <a:ext cx="7204200" cy="186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" name="Google Shape;1397;p19"/>
          <p:cNvSpPr/>
          <p:nvPr/>
        </p:nvSpPr>
        <p:spPr>
          <a:xfrm>
            <a:off x="7212848" y="-526764"/>
            <a:ext cx="2893070" cy="2986358"/>
          </a:xfrm>
          <a:custGeom>
            <a:avLst/>
            <a:gdLst/>
            <a:ahLst/>
            <a:cxnLst/>
            <a:rect l="l" t="t" r="r" b="b"/>
            <a:pathLst>
              <a:path w="123057" h="127025" extrusionOk="0">
                <a:moveTo>
                  <a:pt x="110444" y="1"/>
                </a:moveTo>
                <a:lnTo>
                  <a:pt x="2904" y="1791"/>
                </a:lnTo>
                <a:cubicBezTo>
                  <a:pt x="1412" y="8654"/>
                  <a:pt x="0" y="15617"/>
                  <a:pt x="318" y="22619"/>
                </a:cubicBezTo>
                <a:cubicBezTo>
                  <a:pt x="637" y="29641"/>
                  <a:pt x="2924" y="36803"/>
                  <a:pt x="7897" y="41756"/>
                </a:cubicBezTo>
                <a:cubicBezTo>
                  <a:pt x="15735" y="49514"/>
                  <a:pt x="28347" y="50250"/>
                  <a:pt x="37000" y="57113"/>
                </a:cubicBezTo>
                <a:cubicBezTo>
                  <a:pt x="49055" y="66701"/>
                  <a:pt x="49732" y="84465"/>
                  <a:pt x="56296" y="98430"/>
                </a:cubicBezTo>
                <a:cubicBezTo>
                  <a:pt x="61886" y="110306"/>
                  <a:pt x="72370" y="119815"/>
                  <a:pt x="84743" y="124211"/>
                </a:cubicBezTo>
                <a:cubicBezTo>
                  <a:pt x="90058" y="126091"/>
                  <a:pt x="95693" y="127024"/>
                  <a:pt x="101330" y="127024"/>
                </a:cubicBezTo>
                <a:cubicBezTo>
                  <a:pt x="108815" y="127024"/>
                  <a:pt x="116305" y="125379"/>
                  <a:pt x="123056" y="122122"/>
                </a:cubicBezTo>
                <a:lnTo>
                  <a:pt x="11044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19"/>
          <p:cNvSpPr/>
          <p:nvPr/>
        </p:nvSpPr>
        <p:spPr>
          <a:xfrm rot="5400000" flipH="1">
            <a:off x="7335183" y="3089001"/>
            <a:ext cx="2648369" cy="2207891"/>
          </a:xfrm>
          <a:custGeom>
            <a:avLst/>
            <a:gdLst/>
            <a:ahLst/>
            <a:cxnLst/>
            <a:rect l="l" t="t" r="r" b="b"/>
            <a:pathLst>
              <a:path w="77483" h="64596" extrusionOk="0">
                <a:moveTo>
                  <a:pt x="77343" y="0"/>
                </a:moveTo>
                <a:lnTo>
                  <a:pt x="0" y="1174"/>
                </a:lnTo>
                <a:lnTo>
                  <a:pt x="3959" y="64055"/>
                </a:lnTo>
                <a:cubicBezTo>
                  <a:pt x="5452" y="64420"/>
                  <a:pt x="6980" y="64596"/>
                  <a:pt x="8508" y="64596"/>
                </a:cubicBezTo>
                <a:cubicBezTo>
                  <a:pt x="15714" y="64596"/>
                  <a:pt x="22930" y="60693"/>
                  <a:pt x="26557" y="54407"/>
                </a:cubicBezTo>
                <a:cubicBezTo>
                  <a:pt x="31093" y="46549"/>
                  <a:pt x="31013" y="35071"/>
                  <a:pt x="39109" y="30993"/>
                </a:cubicBezTo>
                <a:cubicBezTo>
                  <a:pt x="41201" y="29935"/>
                  <a:pt x="43435" y="29604"/>
                  <a:pt x="45741" y="29604"/>
                </a:cubicBezTo>
                <a:cubicBezTo>
                  <a:pt x="49590" y="29604"/>
                  <a:pt x="53643" y="30525"/>
                  <a:pt x="57579" y="30525"/>
                </a:cubicBezTo>
                <a:cubicBezTo>
                  <a:pt x="58776" y="30525"/>
                  <a:pt x="59964" y="30440"/>
                  <a:pt x="61131" y="30217"/>
                </a:cubicBezTo>
                <a:cubicBezTo>
                  <a:pt x="67238" y="29044"/>
                  <a:pt x="72131" y="24070"/>
                  <a:pt x="74618" y="18361"/>
                </a:cubicBezTo>
                <a:cubicBezTo>
                  <a:pt x="77105" y="12632"/>
                  <a:pt x="77482" y="6227"/>
                  <a:pt x="773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19"/>
          <p:cNvSpPr/>
          <p:nvPr/>
        </p:nvSpPr>
        <p:spPr>
          <a:xfrm rot="5400000">
            <a:off x="591419" y="-2052806"/>
            <a:ext cx="2142301" cy="4988262"/>
          </a:xfrm>
          <a:custGeom>
            <a:avLst/>
            <a:gdLst/>
            <a:ahLst/>
            <a:cxnLst/>
            <a:rect l="l" t="t" r="r" b="b"/>
            <a:pathLst>
              <a:path w="75096" h="174858" extrusionOk="0">
                <a:moveTo>
                  <a:pt x="2746" y="0"/>
                </a:moveTo>
                <a:lnTo>
                  <a:pt x="0" y="171535"/>
                </a:lnTo>
                <a:lnTo>
                  <a:pt x="67914" y="174857"/>
                </a:lnTo>
                <a:cubicBezTo>
                  <a:pt x="75095" y="165210"/>
                  <a:pt x="74857" y="151185"/>
                  <a:pt x="68789" y="140801"/>
                </a:cubicBezTo>
                <a:cubicBezTo>
                  <a:pt x="62702" y="130437"/>
                  <a:pt x="51602" y="123594"/>
                  <a:pt x="39865" y="120948"/>
                </a:cubicBezTo>
                <a:cubicBezTo>
                  <a:pt x="37399" y="120371"/>
                  <a:pt x="34832" y="119973"/>
                  <a:pt x="32684" y="118581"/>
                </a:cubicBezTo>
                <a:cubicBezTo>
                  <a:pt x="29442" y="116492"/>
                  <a:pt x="27890" y="112593"/>
                  <a:pt x="27154" y="108814"/>
                </a:cubicBezTo>
                <a:cubicBezTo>
                  <a:pt x="23275" y="88941"/>
                  <a:pt x="36981" y="69824"/>
                  <a:pt x="38174" y="49593"/>
                </a:cubicBezTo>
                <a:cubicBezTo>
                  <a:pt x="39467" y="27671"/>
                  <a:pt x="23911" y="5889"/>
                  <a:pt x="274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19"/>
          <p:cNvSpPr/>
          <p:nvPr/>
        </p:nvSpPr>
        <p:spPr>
          <a:xfrm rot="5400000">
            <a:off x="-801547" y="2524323"/>
            <a:ext cx="3410549" cy="4159364"/>
          </a:xfrm>
          <a:custGeom>
            <a:avLst/>
            <a:gdLst/>
            <a:ahLst/>
            <a:cxnLst/>
            <a:rect l="l" t="t" r="r" b="b"/>
            <a:pathLst>
              <a:path w="99782" h="121690" extrusionOk="0">
                <a:moveTo>
                  <a:pt x="79254" y="1"/>
                </a:moveTo>
                <a:cubicBezTo>
                  <a:pt x="74898" y="1"/>
                  <a:pt x="70544" y="853"/>
                  <a:pt x="66541" y="2572"/>
                </a:cubicBezTo>
                <a:cubicBezTo>
                  <a:pt x="57510" y="6431"/>
                  <a:pt x="50448" y="14627"/>
                  <a:pt x="47962" y="24155"/>
                </a:cubicBezTo>
                <a:cubicBezTo>
                  <a:pt x="45734" y="32709"/>
                  <a:pt x="47066" y="41740"/>
                  <a:pt x="46231" y="50533"/>
                </a:cubicBezTo>
                <a:cubicBezTo>
                  <a:pt x="45376" y="59346"/>
                  <a:pt x="41278" y="68934"/>
                  <a:pt x="32883" y="71699"/>
                </a:cubicBezTo>
                <a:cubicBezTo>
                  <a:pt x="28268" y="73191"/>
                  <a:pt x="23195" y="72336"/>
                  <a:pt x="18481" y="73390"/>
                </a:cubicBezTo>
                <a:cubicBezTo>
                  <a:pt x="9270" y="75439"/>
                  <a:pt x="2944" y="84570"/>
                  <a:pt x="1472" y="93899"/>
                </a:cubicBezTo>
                <a:cubicBezTo>
                  <a:pt x="0" y="103229"/>
                  <a:pt x="2467" y="112698"/>
                  <a:pt x="5431" y="121689"/>
                </a:cubicBezTo>
                <a:lnTo>
                  <a:pt x="99782" y="105457"/>
                </a:lnTo>
                <a:lnTo>
                  <a:pt x="94988" y="4004"/>
                </a:lnTo>
                <a:cubicBezTo>
                  <a:pt x="90203" y="1346"/>
                  <a:pt x="84727" y="1"/>
                  <a:pt x="7925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1" name="Google Shape;1401;p19"/>
          <p:cNvGrpSpPr/>
          <p:nvPr/>
        </p:nvGrpSpPr>
        <p:grpSpPr>
          <a:xfrm rot="2516882" flipH="1">
            <a:off x="8422485" y="-388427"/>
            <a:ext cx="812678" cy="908809"/>
            <a:chOff x="2180275" y="-47850"/>
            <a:chExt cx="812625" cy="908750"/>
          </a:xfrm>
        </p:grpSpPr>
        <p:sp>
          <p:nvSpPr>
            <p:cNvPr id="1402" name="Google Shape;1402;p19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19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19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19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19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19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19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19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19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19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19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19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19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19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19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19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19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19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0" name="Google Shape;1420;p19"/>
          <p:cNvGrpSpPr/>
          <p:nvPr/>
        </p:nvGrpSpPr>
        <p:grpSpPr>
          <a:xfrm rot="-9460325" flipH="1">
            <a:off x="255139" y="4584462"/>
            <a:ext cx="824375" cy="921890"/>
            <a:chOff x="2180275" y="-47850"/>
            <a:chExt cx="812625" cy="908750"/>
          </a:xfrm>
        </p:grpSpPr>
        <p:sp>
          <p:nvSpPr>
            <p:cNvPr id="1421" name="Google Shape;1421;p19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19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19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19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19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19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19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19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19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19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19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19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19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19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19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19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19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19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9" name="Google Shape;1439;p19"/>
          <p:cNvGrpSpPr/>
          <p:nvPr/>
        </p:nvGrpSpPr>
        <p:grpSpPr>
          <a:xfrm rot="6957884">
            <a:off x="-180491" y="4677044"/>
            <a:ext cx="647223" cy="397277"/>
            <a:chOff x="3635425" y="69650"/>
            <a:chExt cx="965800" cy="592825"/>
          </a:xfrm>
        </p:grpSpPr>
        <p:sp>
          <p:nvSpPr>
            <p:cNvPr id="1440" name="Google Shape;1440;p19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19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19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19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19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19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19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19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9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19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19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9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19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19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19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19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19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19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19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19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19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19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2" name="Google Shape;1462;p19"/>
          <p:cNvGrpSpPr/>
          <p:nvPr/>
        </p:nvGrpSpPr>
        <p:grpSpPr>
          <a:xfrm flipH="1">
            <a:off x="7382043" y="3931951"/>
            <a:ext cx="2554939" cy="2227075"/>
            <a:chOff x="-5434800" y="644925"/>
            <a:chExt cx="3658275" cy="3188825"/>
          </a:xfrm>
        </p:grpSpPr>
        <p:sp>
          <p:nvSpPr>
            <p:cNvPr id="1463" name="Google Shape;1463;p19"/>
            <p:cNvSpPr/>
            <p:nvPr/>
          </p:nvSpPr>
          <p:spPr>
            <a:xfrm>
              <a:off x="-5434800" y="644925"/>
              <a:ext cx="2163850" cy="2651225"/>
            </a:xfrm>
            <a:custGeom>
              <a:avLst/>
              <a:gdLst/>
              <a:ahLst/>
              <a:cxnLst/>
              <a:rect l="l" t="t" r="r" b="b"/>
              <a:pathLst>
                <a:path w="86554" h="106049" extrusionOk="0">
                  <a:moveTo>
                    <a:pt x="26776" y="1"/>
                  </a:moveTo>
                  <a:lnTo>
                    <a:pt x="0" y="93079"/>
                  </a:lnTo>
                  <a:lnTo>
                    <a:pt x="60991" y="106049"/>
                  </a:lnTo>
                  <a:lnTo>
                    <a:pt x="86553" y="17228"/>
                  </a:lnTo>
                  <a:cubicBezTo>
                    <a:pt x="54387" y="1373"/>
                    <a:pt x="26776" y="1"/>
                    <a:pt x="26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19"/>
            <p:cNvSpPr/>
            <p:nvPr/>
          </p:nvSpPr>
          <p:spPr>
            <a:xfrm>
              <a:off x="-5340325" y="890100"/>
              <a:ext cx="2010200" cy="2403575"/>
            </a:xfrm>
            <a:custGeom>
              <a:avLst/>
              <a:gdLst/>
              <a:ahLst/>
              <a:cxnLst/>
              <a:rect l="l" t="t" r="r" b="b"/>
              <a:pathLst>
                <a:path w="80408" h="96143" extrusionOk="0">
                  <a:moveTo>
                    <a:pt x="25523" y="1"/>
                  </a:moveTo>
                  <a:lnTo>
                    <a:pt x="1" y="78259"/>
                  </a:lnTo>
                  <a:lnTo>
                    <a:pt x="1553" y="83172"/>
                  </a:lnTo>
                  <a:cubicBezTo>
                    <a:pt x="20471" y="85519"/>
                    <a:pt x="39965" y="88046"/>
                    <a:pt x="57252" y="96142"/>
                  </a:cubicBezTo>
                  <a:lnTo>
                    <a:pt x="80407" y="15855"/>
                  </a:lnTo>
                  <a:cubicBezTo>
                    <a:pt x="63777" y="8037"/>
                    <a:pt x="45854" y="2766"/>
                    <a:pt x="27652" y="299"/>
                  </a:cubicBezTo>
                  <a:lnTo>
                    <a:pt x="255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19"/>
            <p:cNvSpPr/>
            <p:nvPr/>
          </p:nvSpPr>
          <p:spPr>
            <a:xfrm>
              <a:off x="-5340800" y="704100"/>
              <a:ext cx="2058400" cy="2557750"/>
            </a:xfrm>
            <a:custGeom>
              <a:avLst/>
              <a:gdLst/>
              <a:ahLst/>
              <a:cxnLst/>
              <a:rect l="l" t="t" r="r" b="b"/>
              <a:pathLst>
                <a:path w="82336" h="102310" extrusionOk="0">
                  <a:moveTo>
                    <a:pt x="24707" y="1"/>
                  </a:moveTo>
                  <a:lnTo>
                    <a:pt x="0" y="85699"/>
                  </a:lnTo>
                  <a:cubicBezTo>
                    <a:pt x="19893" y="88165"/>
                    <a:pt x="39467" y="93815"/>
                    <a:pt x="57609" y="102309"/>
                  </a:cubicBezTo>
                  <a:lnTo>
                    <a:pt x="82336" y="16611"/>
                  </a:lnTo>
                  <a:cubicBezTo>
                    <a:pt x="64870" y="8395"/>
                    <a:pt x="46072" y="2845"/>
                    <a:pt x="26955" y="299"/>
                  </a:cubicBezTo>
                  <a:lnTo>
                    <a:pt x="2470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19"/>
            <p:cNvSpPr/>
            <p:nvPr/>
          </p:nvSpPr>
          <p:spPr>
            <a:xfrm>
              <a:off x="-3900575" y="1119375"/>
              <a:ext cx="618175" cy="2142475"/>
            </a:xfrm>
            <a:custGeom>
              <a:avLst/>
              <a:gdLst/>
              <a:ahLst/>
              <a:cxnLst/>
              <a:rect l="l" t="t" r="r" b="b"/>
              <a:pathLst>
                <a:path w="24727" h="85699" extrusionOk="0">
                  <a:moveTo>
                    <a:pt x="0" y="85698"/>
                  </a:moveTo>
                  <a:lnTo>
                    <a:pt x="24727" y="0"/>
                  </a:lnTo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19"/>
            <p:cNvSpPr/>
            <p:nvPr/>
          </p:nvSpPr>
          <p:spPr>
            <a:xfrm>
              <a:off x="-4599300" y="868725"/>
              <a:ext cx="1160250" cy="316800"/>
            </a:xfrm>
            <a:custGeom>
              <a:avLst/>
              <a:gdLst/>
              <a:ahLst/>
              <a:cxnLst/>
              <a:rect l="l" t="t" r="r" b="b"/>
              <a:pathLst>
                <a:path w="46410" h="12672" fill="none" extrusionOk="0">
                  <a:moveTo>
                    <a:pt x="0" y="0"/>
                  </a:moveTo>
                  <a:cubicBezTo>
                    <a:pt x="15855" y="2507"/>
                    <a:pt x="31490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19"/>
            <p:cNvSpPr/>
            <p:nvPr/>
          </p:nvSpPr>
          <p:spPr>
            <a:xfrm>
              <a:off x="-4673400" y="1097975"/>
              <a:ext cx="1160250" cy="316825"/>
            </a:xfrm>
            <a:custGeom>
              <a:avLst/>
              <a:gdLst/>
              <a:ahLst/>
              <a:cxnLst/>
              <a:rect l="l" t="t" r="r" b="b"/>
              <a:pathLst>
                <a:path w="46410" h="12673" fill="none" extrusionOk="0">
                  <a:moveTo>
                    <a:pt x="0" y="1"/>
                  </a:moveTo>
                  <a:cubicBezTo>
                    <a:pt x="15855" y="2507"/>
                    <a:pt x="31490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19"/>
            <p:cNvSpPr/>
            <p:nvPr/>
          </p:nvSpPr>
          <p:spPr>
            <a:xfrm>
              <a:off x="-4747025" y="1327750"/>
              <a:ext cx="1159775" cy="317300"/>
            </a:xfrm>
            <a:custGeom>
              <a:avLst/>
              <a:gdLst/>
              <a:ahLst/>
              <a:cxnLst/>
              <a:rect l="l" t="t" r="r" b="b"/>
              <a:pathLst>
                <a:path w="46391" h="12692" fill="none" extrusionOk="0">
                  <a:moveTo>
                    <a:pt x="1" y="0"/>
                  </a:moveTo>
                  <a:cubicBezTo>
                    <a:pt x="15835" y="2527"/>
                    <a:pt x="31471" y="6804"/>
                    <a:pt x="46391" y="1269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19"/>
            <p:cNvSpPr/>
            <p:nvPr/>
          </p:nvSpPr>
          <p:spPr>
            <a:xfrm>
              <a:off x="-4821125" y="1557500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19"/>
            <p:cNvSpPr/>
            <p:nvPr/>
          </p:nvSpPr>
          <p:spPr>
            <a:xfrm>
              <a:off x="-4895225" y="1786775"/>
              <a:ext cx="1160275" cy="317300"/>
            </a:xfrm>
            <a:custGeom>
              <a:avLst/>
              <a:gdLst/>
              <a:ahLst/>
              <a:cxnLst/>
              <a:rect l="l" t="t" r="r" b="b"/>
              <a:pathLst>
                <a:path w="46411" h="12692" fill="none" extrusionOk="0">
                  <a:moveTo>
                    <a:pt x="1" y="0"/>
                  </a:moveTo>
                  <a:cubicBezTo>
                    <a:pt x="15835" y="2507"/>
                    <a:pt x="31491" y="6784"/>
                    <a:pt x="46411" y="1269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19"/>
            <p:cNvSpPr/>
            <p:nvPr/>
          </p:nvSpPr>
          <p:spPr>
            <a:xfrm>
              <a:off x="-4969325" y="2017025"/>
              <a:ext cx="1160275" cy="316825"/>
            </a:xfrm>
            <a:custGeom>
              <a:avLst/>
              <a:gdLst/>
              <a:ahLst/>
              <a:cxnLst/>
              <a:rect l="l" t="t" r="r" b="b"/>
              <a:pathLst>
                <a:path w="46411" h="12673" fill="none" extrusionOk="0">
                  <a:moveTo>
                    <a:pt x="1" y="1"/>
                  </a:moveTo>
                  <a:cubicBezTo>
                    <a:pt x="15855" y="2507"/>
                    <a:pt x="31491" y="6784"/>
                    <a:pt x="46411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19"/>
            <p:cNvSpPr/>
            <p:nvPr/>
          </p:nvSpPr>
          <p:spPr>
            <a:xfrm>
              <a:off x="-5042925" y="2246300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19"/>
            <p:cNvSpPr/>
            <p:nvPr/>
          </p:nvSpPr>
          <p:spPr>
            <a:xfrm>
              <a:off x="-5117025" y="2475550"/>
              <a:ext cx="1159775" cy="317325"/>
            </a:xfrm>
            <a:custGeom>
              <a:avLst/>
              <a:gdLst/>
              <a:ahLst/>
              <a:cxnLst/>
              <a:rect l="l" t="t" r="r" b="b"/>
              <a:pathLst>
                <a:path w="46391" h="1269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9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19"/>
            <p:cNvSpPr/>
            <p:nvPr/>
          </p:nvSpPr>
          <p:spPr>
            <a:xfrm>
              <a:off x="-5191625" y="2705800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3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19"/>
            <p:cNvSpPr/>
            <p:nvPr/>
          </p:nvSpPr>
          <p:spPr>
            <a:xfrm>
              <a:off x="-4636125" y="981100"/>
              <a:ext cx="1160275" cy="317325"/>
            </a:xfrm>
            <a:custGeom>
              <a:avLst/>
              <a:gdLst/>
              <a:ahLst/>
              <a:cxnLst/>
              <a:rect l="l" t="t" r="r" b="b"/>
              <a:pathLst>
                <a:path w="46411" h="12693" fill="none" extrusionOk="0">
                  <a:moveTo>
                    <a:pt x="1" y="1"/>
                  </a:moveTo>
                  <a:cubicBezTo>
                    <a:pt x="15855" y="2507"/>
                    <a:pt x="31491" y="6784"/>
                    <a:pt x="46411" y="12693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19"/>
            <p:cNvSpPr/>
            <p:nvPr/>
          </p:nvSpPr>
          <p:spPr>
            <a:xfrm>
              <a:off x="-4709725" y="1211375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19"/>
            <p:cNvSpPr/>
            <p:nvPr/>
          </p:nvSpPr>
          <p:spPr>
            <a:xfrm>
              <a:off x="-4783825" y="1440625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3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19"/>
            <p:cNvSpPr/>
            <p:nvPr/>
          </p:nvSpPr>
          <p:spPr>
            <a:xfrm>
              <a:off x="-4857925" y="1669900"/>
              <a:ext cx="1160275" cy="316825"/>
            </a:xfrm>
            <a:custGeom>
              <a:avLst/>
              <a:gdLst/>
              <a:ahLst/>
              <a:cxnLst/>
              <a:rect l="l" t="t" r="r" b="b"/>
              <a:pathLst>
                <a:path w="46411" h="12673" fill="none" extrusionOk="0">
                  <a:moveTo>
                    <a:pt x="1" y="0"/>
                  </a:moveTo>
                  <a:cubicBezTo>
                    <a:pt x="15835" y="2507"/>
                    <a:pt x="31491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19"/>
            <p:cNvSpPr/>
            <p:nvPr/>
          </p:nvSpPr>
          <p:spPr>
            <a:xfrm>
              <a:off x="-4932025" y="1899650"/>
              <a:ext cx="1160275" cy="317325"/>
            </a:xfrm>
            <a:custGeom>
              <a:avLst/>
              <a:gdLst/>
              <a:ahLst/>
              <a:cxnLst/>
              <a:rect l="l" t="t" r="r" b="b"/>
              <a:pathLst>
                <a:path w="46411" h="12693" fill="none" extrusionOk="0">
                  <a:moveTo>
                    <a:pt x="1" y="1"/>
                  </a:moveTo>
                  <a:cubicBezTo>
                    <a:pt x="15855" y="2527"/>
                    <a:pt x="31491" y="6804"/>
                    <a:pt x="46410" y="1269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19"/>
            <p:cNvSpPr/>
            <p:nvPr/>
          </p:nvSpPr>
          <p:spPr>
            <a:xfrm>
              <a:off x="-5005625" y="2129425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0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19"/>
            <p:cNvSpPr/>
            <p:nvPr/>
          </p:nvSpPr>
          <p:spPr>
            <a:xfrm>
              <a:off x="-5079725" y="2358675"/>
              <a:ext cx="1159775" cy="317325"/>
            </a:xfrm>
            <a:custGeom>
              <a:avLst/>
              <a:gdLst/>
              <a:ahLst/>
              <a:cxnLst/>
              <a:rect l="l" t="t" r="r" b="b"/>
              <a:pathLst>
                <a:path w="46391" h="1269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0" y="1269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19"/>
            <p:cNvSpPr/>
            <p:nvPr/>
          </p:nvSpPr>
          <p:spPr>
            <a:xfrm>
              <a:off x="-5154325" y="2588950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19"/>
            <p:cNvSpPr/>
            <p:nvPr/>
          </p:nvSpPr>
          <p:spPr>
            <a:xfrm>
              <a:off x="-3910025" y="1076100"/>
              <a:ext cx="2133500" cy="2757650"/>
            </a:xfrm>
            <a:custGeom>
              <a:avLst/>
              <a:gdLst/>
              <a:ahLst/>
              <a:cxnLst/>
              <a:rect l="l" t="t" r="r" b="b"/>
              <a:pathLst>
                <a:path w="85340" h="110306" extrusionOk="0">
                  <a:moveTo>
                    <a:pt x="25562" y="1"/>
                  </a:moveTo>
                  <a:lnTo>
                    <a:pt x="24727" y="3144"/>
                  </a:lnTo>
                  <a:lnTo>
                    <a:pt x="0" y="88802"/>
                  </a:lnTo>
                  <a:lnTo>
                    <a:pt x="58544" y="110306"/>
                  </a:lnTo>
                  <a:lnTo>
                    <a:pt x="85340" y="17248"/>
                  </a:lnTo>
                  <a:lnTo>
                    <a:pt x="83211" y="16273"/>
                  </a:lnTo>
                  <a:cubicBezTo>
                    <a:pt x="65010" y="7958"/>
                    <a:pt x="45435" y="2447"/>
                    <a:pt x="255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19"/>
            <p:cNvSpPr/>
            <p:nvPr/>
          </p:nvSpPr>
          <p:spPr>
            <a:xfrm>
              <a:off x="-3909025" y="1286475"/>
              <a:ext cx="1951975" cy="2474675"/>
            </a:xfrm>
            <a:custGeom>
              <a:avLst/>
              <a:gdLst/>
              <a:ahLst/>
              <a:cxnLst/>
              <a:rect l="l" t="t" r="r" b="b"/>
              <a:pathLst>
                <a:path w="78079" h="98987" extrusionOk="0">
                  <a:moveTo>
                    <a:pt x="23195" y="0"/>
                  </a:moveTo>
                  <a:lnTo>
                    <a:pt x="0" y="80287"/>
                  </a:lnTo>
                  <a:cubicBezTo>
                    <a:pt x="18938" y="82635"/>
                    <a:pt x="36762" y="90890"/>
                    <a:pt x="54049" y="98986"/>
                  </a:cubicBezTo>
                  <a:lnTo>
                    <a:pt x="57987" y="95664"/>
                  </a:lnTo>
                  <a:lnTo>
                    <a:pt x="78079" y="15835"/>
                  </a:lnTo>
                  <a:lnTo>
                    <a:pt x="76110" y="14940"/>
                  </a:lnTo>
                  <a:cubicBezTo>
                    <a:pt x="59400" y="7301"/>
                    <a:pt x="41417" y="2228"/>
                    <a:pt x="231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19"/>
            <p:cNvSpPr/>
            <p:nvPr/>
          </p:nvSpPr>
          <p:spPr>
            <a:xfrm>
              <a:off x="-3900075" y="1119375"/>
              <a:ext cx="2058900" cy="2557725"/>
            </a:xfrm>
            <a:custGeom>
              <a:avLst/>
              <a:gdLst/>
              <a:ahLst/>
              <a:cxnLst/>
              <a:rect l="l" t="t" r="r" b="b"/>
              <a:pathLst>
                <a:path w="82356" h="102309" extrusionOk="0">
                  <a:moveTo>
                    <a:pt x="24747" y="0"/>
                  </a:moveTo>
                  <a:lnTo>
                    <a:pt x="0" y="85698"/>
                  </a:lnTo>
                  <a:cubicBezTo>
                    <a:pt x="19913" y="88165"/>
                    <a:pt x="39487" y="93814"/>
                    <a:pt x="57629" y="102308"/>
                  </a:cubicBezTo>
                  <a:lnTo>
                    <a:pt x="82356" y="16631"/>
                  </a:lnTo>
                  <a:lnTo>
                    <a:pt x="80307" y="15676"/>
                  </a:lnTo>
                  <a:cubicBezTo>
                    <a:pt x="62742" y="7679"/>
                    <a:pt x="43864" y="2348"/>
                    <a:pt x="24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19"/>
            <p:cNvSpPr/>
            <p:nvPr/>
          </p:nvSpPr>
          <p:spPr>
            <a:xfrm>
              <a:off x="-3899575" y="1119875"/>
              <a:ext cx="618175" cy="2141975"/>
            </a:xfrm>
            <a:custGeom>
              <a:avLst/>
              <a:gdLst/>
              <a:ahLst/>
              <a:cxnLst/>
              <a:rect l="l" t="t" r="r" b="b"/>
              <a:pathLst>
                <a:path w="24727" h="85679" fill="none" extrusionOk="0">
                  <a:moveTo>
                    <a:pt x="0" y="85678"/>
                  </a:moveTo>
                  <a:lnTo>
                    <a:pt x="24727" y="0"/>
                  </a:lnTo>
                </a:path>
              </a:pathLst>
            </a:custGeom>
            <a:noFill/>
            <a:ln w="15425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19"/>
            <p:cNvSpPr/>
            <p:nvPr/>
          </p:nvSpPr>
          <p:spPr>
            <a:xfrm>
              <a:off x="-3184450" y="1259600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6"/>
                  </a:moveTo>
                  <a:cubicBezTo>
                    <a:pt x="31312" y="7660"/>
                    <a:pt x="15776" y="292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19"/>
            <p:cNvSpPr/>
            <p:nvPr/>
          </p:nvSpPr>
          <p:spPr>
            <a:xfrm>
              <a:off x="-3244125" y="1493350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5"/>
                  </a:moveTo>
                  <a:cubicBezTo>
                    <a:pt x="31312" y="7659"/>
                    <a:pt x="15776" y="294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19"/>
            <p:cNvSpPr/>
            <p:nvPr/>
          </p:nvSpPr>
          <p:spPr>
            <a:xfrm>
              <a:off x="-3303800" y="1727100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2" y="13985"/>
                  </a:moveTo>
                  <a:cubicBezTo>
                    <a:pt x="31312" y="7659"/>
                    <a:pt x="15775" y="292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19"/>
            <p:cNvSpPr/>
            <p:nvPr/>
          </p:nvSpPr>
          <p:spPr>
            <a:xfrm>
              <a:off x="-3363475" y="1960825"/>
              <a:ext cx="1150825" cy="349150"/>
            </a:xfrm>
            <a:custGeom>
              <a:avLst/>
              <a:gdLst/>
              <a:ahLst/>
              <a:cxnLst/>
              <a:rect l="l" t="t" r="r" b="b"/>
              <a:pathLst>
                <a:path w="46033" h="13966" fill="none" extrusionOk="0">
                  <a:moveTo>
                    <a:pt x="46032" y="13965"/>
                  </a:moveTo>
                  <a:cubicBezTo>
                    <a:pt x="31311" y="7659"/>
                    <a:pt x="15775" y="292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19"/>
            <p:cNvSpPr/>
            <p:nvPr/>
          </p:nvSpPr>
          <p:spPr>
            <a:xfrm>
              <a:off x="-3423150" y="2194575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19"/>
            <p:cNvSpPr/>
            <p:nvPr/>
          </p:nvSpPr>
          <p:spPr>
            <a:xfrm>
              <a:off x="-3482825" y="2428300"/>
              <a:ext cx="1150800" cy="349650"/>
            </a:xfrm>
            <a:custGeom>
              <a:avLst/>
              <a:gdLst/>
              <a:ahLst/>
              <a:cxnLst/>
              <a:rect l="l" t="t" r="r" b="b"/>
              <a:pathLst>
                <a:path w="46032" h="13986" fill="none" extrusionOk="0">
                  <a:moveTo>
                    <a:pt x="46032" y="13985"/>
                  </a:moveTo>
                  <a:cubicBezTo>
                    <a:pt x="31311" y="7660"/>
                    <a:pt x="15775" y="292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-3542500" y="2662050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5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-3602200" y="2895800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3" y="13985"/>
                  </a:moveTo>
                  <a:cubicBezTo>
                    <a:pt x="31312" y="7659"/>
                    <a:pt x="1577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-3661875" y="3129525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5"/>
                  </a:moveTo>
                  <a:cubicBezTo>
                    <a:pt x="31312" y="7659"/>
                    <a:pt x="15776" y="292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-3213775" y="1374500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-3273475" y="1608225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3" y="13985"/>
                  </a:moveTo>
                  <a:cubicBezTo>
                    <a:pt x="31312" y="7659"/>
                    <a:pt x="15776" y="294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-3333150" y="1841975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2" y="13985"/>
                  </a:moveTo>
                  <a:cubicBezTo>
                    <a:pt x="31312" y="7659"/>
                    <a:pt x="1577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-3391825" y="2075700"/>
              <a:ext cx="1150325" cy="349650"/>
            </a:xfrm>
            <a:custGeom>
              <a:avLst/>
              <a:gdLst/>
              <a:ahLst/>
              <a:cxnLst/>
              <a:rect l="l" t="t" r="r" b="b"/>
              <a:pathLst>
                <a:path w="46013" h="13986" fill="none" extrusionOk="0">
                  <a:moveTo>
                    <a:pt x="46012" y="13985"/>
                  </a:moveTo>
                  <a:cubicBezTo>
                    <a:pt x="31292" y="7660"/>
                    <a:pt x="15755" y="294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-3451500" y="2309450"/>
              <a:ext cx="1150325" cy="349650"/>
            </a:xfrm>
            <a:custGeom>
              <a:avLst/>
              <a:gdLst/>
              <a:ahLst/>
              <a:cxnLst/>
              <a:rect l="l" t="t" r="r" b="b"/>
              <a:pathLst>
                <a:path w="46013" h="13986" fill="none" extrusionOk="0">
                  <a:moveTo>
                    <a:pt x="46012" y="13985"/>
                  </a:moveTo>
                  <a:cubicBezTo>
                    <a:pt x="31292" y="7659"/>
                    <a:pt x="15755" y="2945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-3511175" y="2543200"/>
              <a:ext cx="1150325" cy="349625"/>
            </a:xfrm>
            <a:custGeom>
              <a:avLst/>
              <a:gdLst/>
              <a:ahLst/>
              <a:cxnLst/>
              <a:rect l="l" t="t" r="r" b="b"/>
              <a:pathLst>
                <a:path w="46013" h="13985" fill="none" extrusionOk="0">
                  <a:moveTo>
                    <a:pt x="46012" y="13985"/>
                  </a:moveTo>
                  <a:cubicBezTo>
                    <a:pt x="31291" y="7659"/>
                    <a:pt x="1575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-3570850" y="2776925"/>
              <a:ext cx="1150300" cy="349650"/>
            </a:xfrm>
            <a:custGeom>
              <a:avLst/>
              <a:gdLst/>
              <a:ahLst/>
              <a:cxnLst/>
              <a:rect l="l" t="t" r="r" b="b"/>
              <a:pathLst>
                <a:path w="46012" h="13986" fill="none" extrusionOk="0">
                  <a:moveTo>
                    <a:pt x="46012" y="13985"/>
                  </a:moveTo>
                  <a:cubicBezTo>
                    <a:pt x="31291" y="7659"/>
                    <a:pt x="15755" y="294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-3630550" y="3010175"/>
              <a:ext cx="1150325" cy="349625"/>
            </a:xfrm>
            <a:custGeom>
              <a:avLst/>
              <a:gdLst/>
              <a:ahLst/>
              <a:cxnLst/>
              <a:rect l="l" t="t" r="r" b="b"/>
              <a:pathLst>
                <a:path w="46013" h="13985" fill="none" extrusionOk="0">
                  <a:moveTo>
                    <a:pt x="46013" y="13985"/>
                  </a:moveTo>
                  <a:cubicBezTo>
                    <a:pt x="31292" y="7659"/>
                    <a:pt x="1575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lt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05" name="Google Shape;1505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06" name="Google Shape;1506;p19"/>
          <p:cNvSpPr txBox="1">
            <a:spLocks noGrp="1"/>
          </p:cNvSpPr>
          <p:nvPr>
            <p:ph type="subTitle" idx="1"/>
          </p:nvPr>
        </p:nvSpPr>
        <p:spPr>
          <a:xfrm>
            <a:off x="4832081" y="1667625"/>
            <a:ext cx="3254100" cy="242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7" name="Google Shape;1507;p19"/>
          <p:cNvSpPr txBox="1">
            <a:spLocks noGrp="1"/>
          </p:cNvSpPr>
          <p:nvPr>
            <p:ph type="subTitle" idx="2"/>
          </p:nvPr>
        </p:nvSpPr>
        <p:spPr>
          <a:xfrm>
            <a:off x="1057900" y="1667625"/>
            <a:ext cx="3254100" cy="242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_1">
    <p:spTree>
      <p:nvGrpSpPr>
        <p:cNvPr id="1" name="Shape 2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" name="Google Shape;2416;p29"/>
          <p:cNvSpPr/>
          <p:nvPr/>
        </p:nvSpPr>
        <p:spPr>
          <a:xfrm rot="-3828850">
            <a:off x="-1121368" y="2836372"/>
            <a:ext cx="3046210" cy="4338957"/>
          </a:xfrm>
          <a:custGeom>
            <a:avLst/>
            <a:gdLst/>
            <a:ahLst/>
            <a:cxnLst/>
            <a:rect l="l" t="t" r="r" b="b"/>
            <a:pathLst>
              <a:path w="121844" h="173552" extrusionOk="0">
                <a:moveTo>
                  <a:pt x="81619" y="1"/>
                </a:moveTo>
                <a:cubicBezTo>
                  <a:pt x="80393" y="1"/>
                  <a:pt x="79165" y="116"/>
                  <a:pt x="77940" y="366"/>
                </a:cubicBezTo>
                <a:cubicBezTo>
                  <a:pt x="69446" y="2116"/>
                  <a:pt x="63558" y="9735"/>
                  <a:pt x="59241" y="17254"/>
                </a:cubicBezTo>
                <a:cubicBezTo>
                  <a:pt x="54924" y="24655"/>
                  <a:pt x="51343" y="32492"/>
                  <a:pt x="46450" y="39514"/>
                </a:cubicBezTo>
                <a:cubicBezTo>
                  <a:pt x="41556" y="46517"/>
                  <a:pt x="35091" y="52843"/>
                  <a:pt x="26975" y="55608"/>
                </a:cubicBezTo>
                <a:cubicBezTo>
                  <a:pt x="24432" y="56470"/>
                  <a:pt x="21708" y="56912"/>
                  <a:pt x="18994" y="56912"/>
                </a:cubicBezTo>
                <a:cubicBezTo>
                  <a:pt x="13070" y="56912"/>
                  <a:pt x="7196" y="54804"/>
                  <a:pt x="3362" y="50356"/>
                </a:cubicBezTo>
                <a:lnTo>
                  <a:pt x="0" y="144588"/>
                </a:lnTo>
                <a:lnTo>
                  <a:pt x="87210" y="173552"/>
                </a:lnTo>
                <a:cubicBezTo>
                  <a:pt x="95386" y="160761"/>
                  <a:pt x="103920" y="145901"/>
                  <a:pt x="100021" y="131220"/>
                </a:cubicBezTo>
                <a:cubicBezTo>
                  <a:pt x="98131" y="124078"/>
                  <a:pt x="93397" y="117892"/>
                  <a:pt x="91785" y="110671"/>
                </a:cubicBezTo>
                <a:cubicBezTo>
                  <a:pt x="88801" y="97343"/>
                  <a:pt x="96878" y="84293"/>
                  <a:pt x="104934" y="73253"/>
                </a:cubicBezTo>
                <a:cubicBezTo>
                  <a:pt x="112991" y="62232"/>
                  <a:pt x="121843" y="50077"/>
                  <a:pt x="120709" y="36471"/>
                </a:cubicBezTo>
                <a:cubicBezTo>
                  <a:pt x="119635" y="23899"/>
                  <a:pt x="110067" y="13594"/>
                  <a:pt x="99524" y="6612"/>
                </a:cubicBezTo>
                <a:cubicBezTo>
                  <a:pt x="94145" y="3048"/>
                  <a:pt x="87916" y="1"/>
                  <a:pt x="8161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7" name="Google Shape;2417;p29"/>
          <p:cNvSpPr/>
          <p:nvPr/>
        </p:nvSpPr>
        <p:spPr>
          <a:xfrm rot="-5400000" flipH="1">
            <a:off x="7384010" y="2814894"/>
            <a:ext cx="1436211" cy="3547432"/>
          </a:xfrm>
          <a:custGeom>
            <a:avLst/>
            <a:gdLst/>
            <a:ahLst/>
            <a:cxnLst/>
            <a:rect l="l" t="t" r="r" b="b"/>
            <a:pathLst>
              <a:path w="75096" h="174858" extrusionOk="0">
                <a:moveTo>
                  <a:pt x="72370" y="1"/>
                </a:moveTo>
                <a:cubicBezTo>
                  <a:pt x="51205" y="5889"/>
                  <a:pt x="35648" y="27671"/>
                  <a:pt x="36941" y="49613"/>
                </a:cubicBezTo>
                <a:cubicBezTo>
                  <a:pt x="38135" y="69824"/>
                  <a:pt x="51821" y="88941"/>
                  <a:pt x="47942" y="108814"/>
                </a:cubicBezTo>
                <a:cubicBezTo>
                  <a:pt x="47226" y="112593"/>
                  <a:pt x="45654" y="116492"/>
                  <a:pt x="42432" y="118581"/>
                </a:cubicBezTo>
                <a:cubicBezTo>
                  <a:pt x="40283" y="119974"/>
                  <a:pt x="37697" y="120372"/>
                  <a:pt x="35251" y="120948"/>
                </a:cubicBezTo>
                <a:cubicBezTo>
                  <a:pt x="23514" y="123614"/>
                  <a:pt x="12414" y="130437"/>
                  <a:pt x="6327" y="140821"/>
                </a:cubicBezTo>
                <a:cubicBezTo>
                  <a:pt x="259" y="151185"/>
                  <a:pt x="1" y="165210"/>
                  <a:pt x="7202" y="174858"/>
                </a:cubicBezTo>
                <a:lnTo>
                  <a:pt x="75096" y="171556"/>
                </a:lnTo>
                <a:lnTo>
                  <a:pt x="7237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8" name="Google Shape;2418;p29"/>
          <p:cNvSpPr/>
          <p:nvPr/>
        </p:nvSpPr>
        <p:spPr>
          <a:xfrm>
            <a:off x="6472465" y="-424647"/>
            <a:ext cx="3035590" cy="2531180"/>
          </a:xfrm>
          <a:custGeom>
            <a:avLst/>
            <a:gdLst/>
            <a:ahLst/>
            <a:cxnLst/>
            <a:rect l="l" t="t" r="r" b="b"/>
            <a:pathLst>
              <a:path w="77483" h="64608" extrusionOk="0">
                <a:moveTo>
                  <a:pt x="140" y="1"/>
                </a:moveTo>
                <a:lnTo>
                  <a:pt x="140" y="1"/>
                </a:lnTo>
                <a:cubicBezTo>
                  <a:pt x="0" y="6227"/>
                  <a:pt x="359" y="12632"/>
                  <a:pt x="2845" y="18361"/>
                </a:cubicBezTo>
                <a:cubicBezTo>
                  <a:pt x="5332" y="24071"/>
                  <a:pt x="10245" y="29044"/>
                  <a:pt x="16352" y="30218"/>
                </a:cubicBezTo>
                <a:cubicBezTo>
                  <a:pt x="17516" y="30440"/>
                  <a:pt x="18701" y="30526"/>
                  <a:pt x="19896" y="30526"/>
                </a:cubicBezTo>
                <a:cubicBezTo>
                  <a:pt x="23825" y="30526"/>
                  <a:pt x="27874" y="29604"/>
                  <a:pt x="31722" y="29604"/>
                </a:cubicBezTo>
                <a:cubicBezTo>
                  <a:pt x="34028" y="29604"/>
                  <a:pt x="36262" y="29935"/>
                  <a:pt x="38354" y="30993"/>
                </a:cubicBezTo>
                <a:cubicBezTo>
                  <a:pt x="46470" y="35071"/>
                  <a:pt x="46390" y="46549"/>
                  <a:pt x="50906" y="54427"/>
                </a:cubicBezTo>
                <a:cubicBezTo>
                  <a:pt x="54554" y="60705"/>
                  <a:pt x="61788" y="64607"/>
                  <a:pt x="69005" y="64607"/>
                </a:cubicBezTo>
                <a:cubicBezTo>
                  <a:pt x="70523" y="64607"/>
                  <a:pt x="72041" y="64435"/>
                  <a:pt x="73524" y="64075"/>
                </a:cubicBezTo>
                <a:lnTo>
                  <a:pt x="77482" y="1174"/>
                </a:lnTo>
                <a:lnTo>
                  <a:pt x="14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9" name="Google Shape;2419;p29"/>
          <p:cNvSpPr/>
          <p:nvPr/>
        </p:nvSpPr>
        <p:spPr>
          <a:xfrm rot="-5097765" flipH="1">
            <a:off x="-177495" y="-1356063"/>
            <a:ext cx="3076308" cy="4117056"/>
          </a:xfrm>
          <a:custGeom>
            <a:avLst/>
            <a:gdLst/>
            <a:ahLst/>
            <a:cxnLst/>
            <a:rect l="l" t="t" r="r" b="b"/>
            <a:pathLst>
              <a:path w="123057" h="127030" extrusionOk="0">
                <a:moveTo>
                  <a:pt x="12613" y="0"/>
                </a:moveTo>
                <a:lnTo>
                  <a:pt x="1" y="122122"/>
                </a:lnTo>
                <a:cubicBezTo>
                  <a:pt x="6745" y="125386"/>
                  <a:pt x="14226" y="127030"/>
                  <a:pt x="21703" y="127030"/>
                </a:cubicBezTo>
                <a:cubicBezTo>
                  <a:pt x="27348" y="127030"/>
                  <a:pt x="32991" y="126093"/>
                  <a:pt x="38314" y="124210"/>
                </a:cubicBezTo>
                <a:cubicBezTo>
                  <a:pt x="50707" y="119814"/>
                  <a:pt x="61171" y="110305"/>
                  <a:pt x="66760" y="98429"/>
                </a:cubicBezTo>
                <a:cubicBezTo>
                  <a:pt x="73325" y="84485"/>
                  <a:pt x="74001" y="66700"/>
                  <a:pt x="86056" y="57132"/>
                </a:cubicBezTo>
                <a:cubicBezTo>
                  <a:pt x="94710" y="50269"/>
                  <a:pt x="107322" y="49513"/>
                  <a:pt x="115159" y="41755"/>
                </a:cubicBezTo>
                <a:cubicBezTo>
                  <a:pt x="120133" y="36802"/>
                  <a:pt x="122420" y="29640"/>
                  <a:pt x="122739" y="22638"/>
                </a:cubicBezTo>
                <a:cubicBezTo>
                  <a:pt x="123057" y="15616"/>
                  <a:pt x="121644" y="8654"/>
                  <a:pt x="120152" y="1791"/>
                </a:cubicBezTo>
                <a:lnTo>
                  <a:pt x="1261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0" name="Google Shape;2420;p29"/>
          <p:cNvGrpSpPr/>
          <p:nvPr/>
        </p:nvGrpSpPr>
        <p:grpSpPr>
          <a:xfrm rot="3516190">
            <a:off x="261705" y="4663722"/>
            <a:ext cx="903030" cy="450622"/>
            <a:chOff x="5351150" y="1861950"/>
            <a:chExt cx="1036450" cy="517200"/>
          </a:xfrm>
        </p:grpSpPr>
        <p:sp>
          <p:nvSpPr>
            <p:cNvPr id="2421" name="Google Shape;2421;p29"/>
            <p:cNvSpPr/>
            <p:nvPr/>
          </p:nvSpPr>
          <p:spPr>
            <a:xfrm>
              <a:off x="5429725" y="2107025"/>
              <a:ext cx="957875" cy="126850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29"/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29"/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29"/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29"/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29"/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29"/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29"/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29"/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29"/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29"/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29"/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29"/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29"/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29"/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29"/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29"/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29"/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29"/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29"/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29"/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29"/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3" name="Google Shape;2443;p29"/>
          <p:cNvGrpSpPr/>
          <p:nvPr/>
        </p:nvGrpSpPr>
        <p:grpSpPr>
          <a:xfrm rot="-2350091" flipH="1">
            <a:off x="8712380" y="4441468"/>
            <a:ext cx="620940" cy="895132"/>
            <a:chOff x="3563300" y="2901850"/>
            <a:chExt cx="712675" cy="1027375"/>
          </a:xfrm>
        </p:grpSpPr>
        <p:sp>
          <p:nvSpPr>
            <p:cNvPr id="2444" name="Google Shape;2444;p29"/>
            <p:cNvSpPr/>
            <p:nvPr/>
          </p:nvSpPr>
          <p:spPr>
            <a:xfrm>
              <a:off x="3563300" y="2901850"/>
              <a:ext cx="232775" cy="228700"/>
            </a:xfrm>
            <a:custGeom>
              <a:avLst/>
              <a:gdLst/>
              <a:ahLst/>
              <a:cxnLst/>
              <a:rect l="l" t="t" r="r" b="b"/>
              <a:pathLst>
                <a:path w="9311" h="9148" extrusionOk="0">
                  <a:moveTo>
                    <a:pt x="1874" y="1"/>
                  </a:moveTo>
                  <a:cubicBezTo>
                    <a:pt x="1302" y="1"/>
                    <a:pt x="757" y="187"/>
                    <a:pt x="438" y="653"/>
                  </a:cubicBezTo>
                  <a:cubicBezTo>
                    <a:pt x="1" y="1230"/>
                    <a:pt x="100" y="2065"/>
                    <a:pt x="438" y="2722"/>
                  </a:cubicBezTo>
                  <a:cubicBezTo>
                    <a:pt x="896" y="3657"/>
                    <a:pt x="1731" y="4373"/>
                    <a:pt x="2627" y="4950"/>
                  </a:cubicBezTo>
                  <a:cubicBezTo>
                    <a:pt x="4676" y="6621"/>
                    <a:pt x="7321" y="7337"/>
                    <a:pt x="9311" y="9147"/>
                  </a:cubicBezTo>
                  <a:cubicBezTo>
                    <a:pt x="8037" y="7436"/>
                    <a:pt x="7520" y="5308"/>
                    <a:pt x="6366" y="3478"/>
                  </a:cubicBezTo>
                  <a:cubicBezTo>
                    <a:pt x="5511" y="2125"/>
                    <a:pt x="4437" y="772"/>
                    <a:pt x="2925" y="195"/>
                  </a:cubicBezTo>
                  <a:cubicBezTo>
                    <a:pt x="2597" y="73"/>
                    <a:pt x="2230" y="1"/>
                    <a:pt x="18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29"/>
            <p:cNvSpPr/>
            <p:nvPr/>
          </p:nvSpPr>
          <p:spPr>
            <a:xfrm>
              <a:off x="4130250" y="3368575"/>
              <a:ext cx="145725" cy="319450"/>
            </a:xfrm>
            <a:custGeom>
              <a:avLst/>
              <a:gdLst/>
              <a:ahLst/>
              <a:cxnLst/>
              <a:rect l="l" t="t" r="r" b="b"/>
              <a:pathLst>
                <a:path w="5829" h="12778" extrusionOk="0">
                  <a:moveTo>
                    <a:pt x="3219" y="0"/>
                  </a:moveTo>
                  <a:cubicBezTo>
                    <a:pt x="3053" y="0"/>
                    <a:pt x="2887" y="27"/>
                    <a:pt x="2726" y="86"/>
                  </a:cubicBezTo>
                  <a:cubicBezTo>
                    <a:pt x="1890" y="385"/>
                    <a:pt x="1492" y="1320"/>
                    <a:pt x="1353" y="2195"/>
                  </a:cubicBezTo>
                  <a:cubicBezTo>
                    <a:pt x="1055" y="3945"/>
                    <a:pt x="1254" y="5736"/>
                    <a:pt x="1274" y="7486"/>
                  </a:cubicBezTo>
                  <a:cubicBezTo>
                    <a:pt x="1293" y="9555"/>
                    <a:pt x="597" y="10948"/>
                    <a:pt x="0" y="12778"/>
                  </a:cubicBezTo>
                  <a:cubicBezTo>
                    <a:pt x="2686" y="11942"/>
                    <a:pt x="4576" y="7785"/>
                    <a:pt x="5272" y="5338"/>
                  </a:cubicBezTo>
                  <a:cubicBezTo>
                    <a:pt x="5670" y="3886"/>
                    <a:pt x="5829" y="2255"/>
                    <a:pt x="4974" y="1021"/>
                  </a:cubicBezTo>
                  <a:cubicBezTo>
                    <a:pt x="4575" y="447"/>
                    <a:pt x="3894" y="0"/>
                    <a:pt x="32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29"/>
            <p:cNvSpPr/>
            <p:nvPr/>
          </p:nvSpPr>
          <p:spPr>
            <a:xfrm>
              <a:off x="3796550" y="3558600"/>
              <a:ext cx="320800" cy="155950"/>
            </a:xfrm>
            <a:custGeom>
              <a:avLst/>
              <a:gdLst/>
              <a:ahLst/>
              <a:cxnLst/>
              <a:rect l="l" t="t" r="r" b="b"/>
              <a:pathLst>
                <a:path w="12832" h="6238" extrusionOk="0">
                  <a:moveTo>
                    <a:pt x="1839" y="0"/>
                  </a:moveTo>
                  <a:cubicBezTo>
                    <a:pt x="1465" y="0"/>
                    <a:pt x="1105" y="92"/>
                    <a:pt x="796" y="323"/>
                  </a:cubicBezTo>
                  <a:cubicBezTo>
                    <a:pt x="100" y="820"/>
                    <a:pt x="0" y="1875"/>
                    <a:pt x="319" y="2710"/>
                  </a:cubicBezTo>
                  <a:cubicBezTo>
                    <a:pt x="876" y="4103"/>
                    <a:pt x="2308" y="4898"/>
                    <a:pt x="3720" y="5356"/>
                  </a:cubicBezTo>
                  <a:cubicBezTo>
                    <a:pt x="5085" y="5800"/>
                    <a:pt x="7081" y="6237"/>
                    <a:pt x="8959" y="6237"/>
                  </a:cubicBezTo>
                  <a:cubicBezTo>
                    <a:pt x="10448" y="6237"/>
                    <a:pt x="11863" y="5962"/>
                    <a:pt x="12831" y="5197"/>
                  </a:cubicBezTo>
                  <a:cubicBezTo>
                    <a:pt x="11001" y="4660"/>
                    <a:pt x="9430" y="4461"/>
                    <a:pt x="7739" y="3267"/>
                  </a:cubicBezTo>
                  <a:cubicBezTo>
                    <a:pt x="6286" y="2273"/>
                    <a:pt x="4934" y="1079"/>
                    <a:pt x="3303" y="363"/>
                  </a:cubicBezTo>
                  <a:cubicBezTo>
                    <a:pt x="2850" y="159"/>
                    <a:pt x="2333" y="0"/>
                    <a:pt x="1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29"/>
            <p:cNvSpPr/>
            <p:nvPr/>
          </p:nvSpPr>
          <p:spPr>
            <a:xfrm>
              <a:off x="4054150" y="3170200"/>
              <a:ext cx="120375" cy="326875"/>
            </a:xfrm>
            <a:custGeom>
              <a:avLst/>
              <a:gdLst/>
              <a:ahLst/>
              <a:cxnLst/>
              <a:rect l="l" t="t" r="r" b="b"/>
              <a:pathLst>
                <a:path w="4815" h="13075" extrusionOk="0">
                  <a:moveTo>
                    <a:pt x="2163" y="1"/>
                  </a:moveTo>
                  <a:cubicBezTo>
                    <a:pt x="1941" y="1"/>
                    <a:pt x="1720" y="45"/>
                    <a:pt x="1513" y="144"/>
                  </a:cubicBezTo>
                  <a:cubicBezTo>
                    <a:pt x="717" y="502"/>
                    <a:pt x="419" y="1496"/>
                    <a:pt x="339" y="2372"/>
                  </a:cubicBezTo>
                  <a:cubicBezTo>
                    <a:pt x="200" y="4142"/>
                    <a:pt x="558" y="5913"/>
                    <a:pt x="757" y="7663"/>
                  </a:cubicBezTo>
                  <a:cubicBezTo>
                    <a:pt x="995" y="9732"/>
                    <a:pt x="419" y="11184"/>
                    <a:pt x="1" y="13074"/>
                  </a:cubicBezTo>
                  <a:cubicBezTo>
                    <a:pt x="2587" y="11900"/>
                    <a:pt x="4079" y="7623"/>
                    <a:pt x="4536" y="5117"/>
                  </a:cubicBezTo>
                  <a:cubicBezTo>
                    <a:pt x="4815" y="3645"/>
                    <a:pt x="4795" y="1994"/>
                    <a:pt x="3840" y="860"/>
                  </a:cubicBezTo>
                  <a:cubicBezTo>
                    <a:pt x="3443" y="360"/>
                    <a:pt x="2795" y="1"/>
                    <a:pt x="21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29"/>
            <p:cNvSpPr/>
            <p:nvPr/>
          </p:nvSpPr>
          <p:spPr>
            <a:xfrm>
              <a:off x="3714000" y="3392275"/>
              <a:ext cx="327750" cy="140750"/>
            </a:xfrm>
            <a:custGeom>
              <a:avLst/>
              <a:gdLst/>
              <a:ahLst/>
              <a:cxnLst/>
              <a:rect l="l" t="t" r="r" b="b"/>
              <a:pathLst>
                <a:path w="13110" h="5630" extrusionOk="0">
                  <a:moveTo>
                    <a:pt x="1902" y="1"/>
                  </a:moveTo>
                  <a:cubicBezTo>
                    <a:pt x="1447" y="1"/>
                    <a:pt x="1016" y="113"/>
                    <a:pt x="677" y="411"/>
                  </a:cubicBezTo>
                  <a:cubicBezTo>
                    <a:pt x="0" y="968"/>
                    <a:pt x="0" y="2063"/>
                    <a:pt x="398" y="2838"/>
                  </a:cubicBezTo>
                  <a:cubicBezTo>
                    <a:pt x="1074" y="4151"/>
                    <a:pt x="2586" y="4828"/>
                    <a:pt x="4019" y="5186"/>
                  </a:cubicBezTo>
                  <a:cubicBezTo>
                    <a:pt x="5092" y="5426"/>
                    <a:pt x="6546" y="5629"/>
                    <a:pt x="8020" y="5629"/>
                  </a:cubicBezTo>
                  <a:cubicBezTo>
                    <a:pt x="9960" y="5629"/>
                    <a:pt x="11933" y="5277"/>
                    <a:pt x="13109" y="4191"/>
                  </a:cubicBezTo>
                  <a:cubicBezTo>
                    <a:pt x="11220" y="3833"/>
                    <a:pt x="9648" y="3753"/>
                    <a:pt x="7858" y="2739"/>
                  </a:cubicBezTo>
                  <a:cubicBezTo>
                    <a:pt x="6306" y="1844"/>
                    <a:pt x="4854" y="809"/>
                    <a:pt x="3183" y="232"/>
                  </a:cubicBezTo>
                  <a:cubicBezTo>
                    <a:pt x="2770" y="98"/>
                    <a:pt x="2325" y="1"/>
                    <a:pt x="19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29"/>
            <p:cNvSpPr/>
            <p:nvPr/>
          </p:nvSpPr>
          <p:spPr>
            <a:xfrm>
              <a:off x="3928325" y="3013225"/>
              <a:ext cx="104975" cy="306300"/>
            </a:xfrm>
            <a:custGeom>
              <a:avLst/>
              <a:gdLst/>
              <a:ahLst/>
              <a:cxnLst/>
              <a:rect l="l" t="t" r="r" b="b"/>
              <a:pathLst>
                <a:path w="4199" h="12252" extrusionOk="0">
                  <a:moveTo>
                    <a:pt x="1607" y="1"/>
                  </a:moveTo>
                  <a:cubicBezTo>
                    <a:pt x="1352" y="1"/>
                    <a:pt x="1102" y="61"/>
                    <a:pt x="876" y="196"/>
                  </a:cubicBezTo>
                  <a:cubicBezTo>
                    <a:pt x="180" y="614"/>
                    <a:pt x="1" y="1549"/>
                    <a:pt x="1" y="2365"/>
                  </a:cubicBezTo>
                  <a:cubicBezTo>
                    <a:pt x="21" y="3996"/>
                    <a:pt x="558" y="5587"/>
                    <a:pt x="876" y="7218"/>
                  </a:cubicBezTo>
                  <a:cubicBezTo>
                    <a:pt x="1274" y="9069"/>
                    <a:pt x="876" y="10501"/>
                    <a:pt x="657" y="12251"/>
                  </a:cubicBezTo>
                  <a:cubicBezTo>
                    <a:pt x="2945" y="10958"/>
                    <a:pt x="3900" y="6860"/>
                    <a:pt x="4099" y="4533"/>
                  </a:cubicBezTo>
                  <a:cubicBezTo>
                    <a:pt x="4198" y="3160"/>
                    <a:pt x="4059" y="1609"/>
                    <a:pt x="3084" y="654"/>
                  </a:cubicBezTo>
                  <a:cubicBezTo>
                    <a:pt x="2694" y="264"/>
                    <a:pt x="2140" y="1"/>
                    <a:pt x="1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29"/>
            <p:cNvSpPr/>
            <p:nvPr/>
          </p:nvSpPr>
          <p:spPr>
            <a:xfrm>
              <a:off x="3622475" y="3250475"/>
              <a:ext cx="310350" cy="118175"/>
            </a:xfrm>
            <a:custGeom>
              <a:avLst/>
              <a:gdLst/>
              <a:ahLst/>
              <a:cxnLst/>
              <a:rect l="l" t="t" r="r" b="b"/>
              <a:pathLst>
                <a:path w="12414" h="4727" extrusionOk="0">
                  <a:moveTo>
                    <a:pt x="1997" y="0"/>
                  </a:moveTo>
                  <a:cubicBezTo>
                    <a:pt x="1452" y="0"/>
                    <a:pt x="924" y="129"/>
                    <a:pt x="578" y="513"/>
                  </a:cubicBezTo>
                  <a:cubicBezTo>
                    <a:pt x="1" y="1110"/>
                    <a:pt x="100" y="2065"/>
                    <a:pt x="558" y="2761"/>
                  </a:cubicBezTo>
                  <a:cubicBezTo>
                    <a:pt x="1294" y="3935"/>
                    <a:pt x="2766" y="4412"/>
                    <a:pt x="4139" y="4591"/>
                  </a:cubicBezTo>
                  <a:cubicBezTo>
                    <a:pt x="4742" y="4673"/>
                    <a:pt x="5468" y="4726"/>
                    <a:pt x="6242" y="4726"/>
                  </a:cubicBezTo>
                  <a:cubicBezTo>
                    <a:pt x="8481" y="4726"/>
                    <a:pt x="11128" y="4284"/>
                    <a:pt x="12414" y="2821"/>
                  </a:cubicBezTo>
                  <a:cubicBezTo>
                    <a:pt x="10644" y="2662"/>
                    <a:pt x="9171" y="2741"/>
                    <a:pt x="7441" y="1966"/>
                  </a:cubicBezTo>
                  <a:cubicBezTo>
                    <a:pt x="5949" y="1329"/>
                    <a:pt x="4477" y="474"/>
                    <a:pt x="2885" y="96"/>
                  </a:cubicBezTo>
                  <a:cubicBezTo>
                    <a:pt x="2603" y="39"/>
                    <a:pt x="2298" y="0"/>
                    <a:pt x="19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29"/>
            <p:cNvSpPr/>
            <p:nvPr/>
          </p:nvSpPr>
          <p:spPr>
            <a:xfrm>
              <a:off x="3821425" y="2928275"/>
              <a:ext cx="89525" cy="256475"/>
            </a:xfrm>
            <a:custGeom>
              <a:avLst/>
              <a:gdLst/>
              <a:ahLst/>
              <a:cxnLst/>
              <a:rect l="l" t="t" r="r" b="b"/>
              <a:pathLst>
                <a:path w="3581" h="10259" extrusionOk="0">
                  <a:moveTo>
                    <a:pt x="1364" y="1"/>
                  </a:moveTo>
                  <a:cubicBezTo>
                    <a:pt x="1129" y="1"/>
                    <a:pt x="899" y="60"/>
                    <a:pt x="696" y="193"/>
                  </a:cubicBezTo>
                  <a:cubicBezTo>
                    <a:pt x="119" y="571"/>
                    <a:pt x="0" y="1327"/>
                    <a:pt x="20" y="2023"/>
                  </a:cubicBezTo>
                  <a:cubicBezTo>
                    <a:pt x="100" y="3395"/>
                    <a:pt x="577" y="4708"/>
                    <a:pt x="895" y="6041"/>
                  </a:cubicBezTo>
                  <a:cubicBezTo>
                    <a:pt x="1273" y="7593"/>
                    <a:pt x="995" y="8766"/>
                    <a:pt x="875" y="10258"/>
                  </a:cubicBezTo>
                  <a:cubicBezTo>
                    <a:pt x="2725" y="9144"/>
                    <a:pt x="3461" y="5703"/>
                    <a:pt x="3541" y="3714"/>
                  </a:cubicBezTo>
                  <a:cubicBezTo>
                    <a:pt x="3581" y="2580"/>
                    <a:pt x="3402" y="1307"/>
                    <a:pt x="2566" y="511"/>
                  </a:cubicBezTo>
                  <a:cubicBezTo>
                    <a:pt x="2244" y="201"/>
                    <a:pt x="1796" y="1"/>
                    <a:pt x="13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29"/>
            <p:cNvSpPr/>
            <p:nvPr/>
          </p:nvSpPr>
          <p:spPr>
            <a:xfrm>
              <a:off x="3574250" y="3135025"/>
              <a:ext cx="259625" cy="96000"/>
            </a:xfrm>
            <a:custGeom>
              <a:avLst/>
              <a:gdLst/>
              <a:ahLst/>
              <a:cxnLst/>
              <a:rect l="l" t="t" r="r" b="b"/>
              <a:pathLst>
                <a:path w="10385" h="3840" extrusionOk="0">
                  <a:moveTo>
                    <a:pt x="1654" y="1"/>
                  </a:moveTo>
                  <a:cubicBezTo>
                    <a:pt x="1193" y="1"/>
                    <a:pt x="741" y="121"/>
                    <a:pt x="438" y="477"/>
                  </a:cubicBezTo>
                  <a:cubicBezTo>
                    <a:pt x="0" y="974"/>
                    <a:pt x="100" y="1789"/>
                    <a:pt x="498" y="2366"/>
                  </a:cubicBezTo>
                  <a:cubicBezTo>
                    <a:pt x="1154" y="3301"/>
                    <a:pt x="2387" y="3659"/>
                    <a:pt x="3521" y="3779"/>
                  </a:cubicBezTo>
                  <a:cubicBezTo>
                    <a:pt x="3900" y="3817"/>
                    <a:pt x="4335" y="3840"/>
                    <a:pt x="4802" y="3840"/>
                  </a:cubicBezTo>
                  <a:cubicBezTo>
                    <a:pt x="6759" y="3840"/>
                    <a:pt x="9260" y="3438"/>
                    <a:pt x="10384" y="2088"/>
                  </a:cubicBezTo>
                  <a:cubicBezTo>
                    <a:pt x="8892" y="1988"/>
                    <a:pt x="7699" y="2108"/>
                    <a:pt x="6207" y="1511"/>
                  </a:cubicBezTo>
                  <a:cubicBezTo>
                    <a:pt x="4934" y="994"/>
                    <a:pt x="3700" y="357"/>
                    <a:pt x="2348" y="79"/>
                  </a:cubicBezTo>
                  <a:cubicBezTo>
                    <a:pt x="2126" y="32"/>
                    <a:pt x="1889" y="1"/>
                    <a:pt x="16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29"/>
            <p:cNvSpPr/>
            <p:nvPr/>
          </p:nvSpPr>
          <p:spPr>
            <a:xfrm>
              <a:off x="3659300" y="2992750"/>
              <a:ext cx="512750" cy="936475"/>
            </a:xfrm>
            <a:custGeom>
              <a:avLst/>
              <a:gdLst/>
              <a:ahLst/>
              <a:cxnLst/>
              <a:rect l="l" t="t" r="r" b="b"/>
              <a:pathLst>
                <a:path w="20510" h="37459" extrusionOk="0">
                  <a:moveTo>
                    <a:pt x="0" y="1"/>
                  </a:moveTo>
                  <a:lnTo>
                    <a:pt x="0" y="1"/>
                  </a:lnTo>
                  <a:cubicBezTo>
                    <a:pt x="2566" y="2587"/>
                    <a:pt x="4993" y="5272"/>
                    <a:pt x="7281" y="8097"/>
                  </a:cubicBezTo>
                  <a:cubicBezTo>
                    <a:pt x="14104" y="16532"/>
                    <a:pt x="19216" y="26578"/>
                    <a:pt x="20509" y="37459"/>
                  </a:cubicBezTo>
                  <a:cubicBezTo>
                    <a:pt x="19813" y="22679"/>
                    <a:pt x="10921" y="9450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29"/>
            <p:cNvSpPr/>
            <p:nvPr/>
          </p:nvSpPr>
          <p:spPr>
            <a:xfrm>
              <a:off x="3831350" y="3005200"/>
              <a:ext cx="42800" cy="186500"/>
            </a:xfrm>
            <a:custGeom>
              <a:avLst/>
              <a:gdLst/>
              <a:ahLst/>
              <a:cxnLst/>
              <a:rect l="l" t="t" r="r" b="b"/>
              <a:pathLst>
                <a:path w="1712" h="7460" extrusionOk="0">
                  <a:moveTo>
                    <a:pt x="1473" y="0"/>
                  </a:moveTo>
                  <a:lnTo>
                    <a:pt x="1473" y="0"/>
                  </a:lnTo>
                  <a:cubicBezTo>
                    <a:pt x="1373" y="2507"/>
                    <a:pt x="1373" y="5272"/>
                    <a:pt x="1" y="7460"/>
                  </a:cubicBezTo>
                  <a:cubicBezTo>
                    <a:pt x="1692" y="5391"/>
                    <a:pt x="1712" y="2527"/>
                    <a:pt x="1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29"/>
            <p:cNvSpPr/>
            <p:nvPr/>
          </p:nvSpPr>
          <p:spPr>
            <a:xfrm>
              <a:off x="3934800" y="3132000"/>
              <a:ext cx="55725" cy="193500"/>
            </a:xfrm>
            <a:custGeom>
              <a:avLst/>
              <a:gdLst/>
              <a:ahLst/>
              <a:cxnLst/>
              <a:rect l="l" t="t" r="r" b="b"/>
              <a:pathLst>
                <a:path w="2229" h="7740" extrusionOk="0">
                  <a:moveTo>
                    <a:pt x="2189" y="1"/>
                  </a:moveTo>
                  <a:cubicBezTo>
                    <a:pt x="1890" y="2627"/>
                    <a:pt x="1691" y="5571"/>
                    <a:pt x="1" y="7739"/>
                  </a:cubicBezTo>
                  <a:cubicBezTo>
                    <a:pt x="1990" y="5710"/>
                    <a:pt x="2229" y="2686"/>
                    <a:pt x="2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29"/>
            <p:cNvSpPr/>
            <p:nvPr/>
          </p:nvSpPr>
          <p:spPr>
            <a:xfrm>
              <a:off x="4046700" y="3277225"/>
              <a:ext cx="78600" cy="222825"/>
            </a:xfrm>
            <a:custGeom>
              <a:avLst/>
              <a:gdLst/>
              <a:ahLst/>
              <a:cxnLst/>
              <a:rect l="l" t="t" r="r" b="b"/>
              <a:pathLst>
                <a:path w="3144" h="8913" extrusionOk="0">
                  <a:moveTo>
                    <a:pt x="3024" y="0"/>
                  </a:moveTo>
                  <a:cubicBezTo>
                    <a:pt x="2805" y="3163"/>
                    <a:pt x="2328" y="6565"/>
                    <a:pt x="0" y="8912"/>
                  </a:cubicBezTo>
                  <a:cubicBezTo>
                    <a:pt x="2606" y="6804"/>
                    <a:pt x="3143" y="3163"/>
                    <a:pt x="3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29"/>
            <p:cNvSpPr/>
            <p:nvPr/>
          </p:nvSpPr>
          <p:spPr>
            <a:xfrm>
              <a:off x="4124275" y="3492575"/>
              <a:ext cx="74625" cy="193475"/>
            </a:xfrm>
            <a:custGeom>
              <a:avLst/>
              <a:gdLst/>
              <a:ahLst/>
              <a:cxnLst/>
              <a:rect l="l" t="t" r="r" b="b"/>
              <a:pathLst>
                <a:path w="2985" h="7739" extrusionOk="0">
                  <a:moveTo>
                    <a:pt x="2985" y="0"/>
                  </a:moveTo>
                  <a:lnTo>
                    <a:pt x="2985" y="0"/>
                  </a:lnTo>
                  <a:cubicBezTo>
                    <a:pt x="2567" y="2725"/>
                    <a:pt x="2070" y="5689"/>
                    <a:pt x="1" y="7738"/>
                  </a:cubicBezTo>
                  <a:cubicBezTo>
                    <a:pt x="2308" y="5948"/>
                    <a:pt x="2905" y="2785"/>
                    <a:pt x="29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29"/>
            <p:cNvSpPr/>
            <p:nvPr/>
          </p:nvSpPr>
          <p:spPr>
            <a:xfrm>
              <a:off x="3648850" y="3192675"/>
              <a:ext cx="177075" cy="20025"/>
            </a:xfrm>
            <a:custGeom>
              <a:avLst/>
              <a:gdLst/>
              <a:ahLst/>
              <a:cxnLst/>
              <a:rect l="l" t="t" r="r" b="b"/>
              <a:pathLst>
                <a:path w="7083" h="801" extrusionOk="0">
                  <a:moveTo>
                    <a:pt x="7082" y="1"/>
                  </a:moveTo>
                  <a:lnTo>
                    <a:pt x="7082" y="1"/>
                  </a:lnTo>
                  <a:cubicBezTo>
                    <a:pt x="5654" y="370"/>
                    <a:pt x="4180" y="564"/>
                    <a:pt x="2708" y="564"/>
                  </a:cubicBezTo>
                  <a:cubicBezTo>
                    <a:pt x="1801" y="564"/>
                    <a:pt x="895" y="491"/>
                    <a:pt x="0" y="339"/>
                  </a:cubicBezTo>
                  <a:lnTo>
                    <a:pt x="0" y="339"/>
                  </a:lnTo>
                  <a:cubicBezTo>
                    <a:pt x="986" y="647"/>
                    <a:pt x="2027" y="801"/>
                    <a:pt x="3069" y="801"/>
                  </a:cubicBezTo>
                  <a:cubicBezTo>
                    <a:pt x="4446" y="801"/>
                    <a:pt x="5825" y="533"/>
                    <a:pt x="7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29"/>
            <p:cNvSpPr/>
            <p:nvPr/>
          </p:nvSpPr>
          <p:spPr>
            <a:xfrm>
              <a:off x="3783125" y="3319500"/>
              <a:ext cx="154200" cy="25750"/>
            </a:xfrm>
            <a:custGeom>
              <a:avLst/>
              <a:gdLst/>
              <a:ahLst/>
              <a:cxnLst/>
              <a:rect l="l" t="t" r="r" b="b"/>
              <a:pathLst>
                <a:path w="6168" h="1030" extrusionOk="0">
                  <a:moveTo>
                    <a:pt x="6167" y="0"/>
                  </a:moveTo>
                  <a:cubicBezTo>
                    <a:pt x="4796" y="541"/>
                    <a:pt x="3356" y="811"/>
                    <a:pt x="1904" y="811"/>
                  </a:cubicBezTo>
                  <a:cubicBezTo>
                    <a:pt x="1270" y="811"/>
                    <a:pt x="634" y="759"/>
                    <a:pt x="0" y="657"/>
                  </a:cubicBezTo>
                  <a:lnTo>
                    <a:pt x="0" y="657"/>
                  </a:lnTo>
                  <a:cubicBezTo>
                    <a:pt x="745" y="907"/>
                    <a:pt x="1530" y="1030"/>
                    <a:pt x="2318" y="1030"/>
                  </a:cubicBezTo>
                  <a:cubicBezTo>
                    <a:pt x="3656" y="1030"/>
                    <a:pt x="5002" y="677"/>
                    <a:pt x="6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29"/>
            <p:cNvSpPr/>
            <p:nvPr/>
          </p:nvSpPr>
          <p:spPr>
            <a:xfrm>
              <a:off x="3847275" y="3489575"/>
              <a:ext cx="196950" cy="21325"/>
            </a:xfrm>
            <a:custGeom>
              <a:avLst/>
              <a:gdLst/>
              <a:ahLst/>
              <a:cxnLst/>
              <a:rect l="l" t="t" r="r" b="b"/>
              <a:pathLst>
                <a:path w="7878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1349" y="566"/>
                    <a:pt x="2817" y="852"/>
                    <a:pt x="4287" y="852"/>
                  </a:cubicBezTo>
                  <a:cubicBezTo>
                    <a:pt x="5505" y="852"/>
                    <a:pt x="6724" y="656"/>
                    <a:pt x="7878" y="259"/>
                  </a:cubicBezTo>
                  <a:lnTo>
                    <a:pt x="7878" y="259"/>
                  </a:lnTo>
                  <a:cubicBezTo>
                    <a:pt x="6768" y="486"/>
                    <a:pt x="5648" y="596"/>
                    <a:pt x="4530" y="596"/>
                  </a:cubicBezTo>
                  <a:cubicBezTo>
                    <a:pt x="3004" y="596"/>
                    <a:pt x="1482" y="39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29"/>
            <p:cNvSpPr/>
            <p:nvPr/>
          </p:nvSpPr>
          <p:spPr>
            <a:xfrm>
              <a:off x="3914400" y="3664625"/>
              <a:ext cx="204425" cy="36850"/>
            </a:xfrm>
            <a:custGeom>
              <a:avLst/>
              <a:gdLst/>
              <a:ahLst/>
              <a:cxnLst/>
              <a:rect l="l" t="t" r="r" b="b"/>
              <a:pathLst>
                <a:path w="8177" h="1474" extrusionOk="0">
                  <a:moveTo>
                    <a:pt x="1" y="1"/>
                  </a:moveTo>
                  <a:lnTo>
                    <a:pt x="1" y="1"/>
                  </a:lnTo>
                  <a:cubicBezTo>
                    <a:pt x="1465" y="973"/>
                    <a:pt x="3234" y="1473"/>
                    <a:pt x="4997" y="1473"/>
                  </a:cubicBezTo>
                  <a:cubicBezTo>
                    <a:pt x="6083" y="1473"/>
                    <a:pt x="7168" y="1283"/>
                    <a:pt x="8177" y="896"/>
                  </a:cubicBezTo>
                  <a:lnTo>
                    <a:pt x="8177" y="896"/>
                  </a:lnTo>
                  <a:cubicBezTo>
                    <a:pt x="7232" y="1137"/>
                    <a:pt x="6263" y="1257"/>
                    <a:pt x="5296" y="1257"/>
                  </a:cubicBezTo>
                  <a:cubicBezTo>
                    <a:pt x="3472" y="1257"/>
                    <a:pt x="1652" y="833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2" name="Google Shape;2462;p29"/>
          <p:cNvGrpSpPr/>
          <p:nvPr/>
        </p:nvGrpSpPr>
        <p:grpSpPr>
          <a:xfrm rot="4921238">
            <a:off x="8377133" y="743667"/>
            <a:ext cx="965685" cy="592754"/>
            <a:chOff x="3635425" y="69650"/>
            <a:chExt cx="965800" cy="592825"/>
          </a:xfrm>
        </p:grpSpPr>
        <p:sp>
          <p:nvSpPr>
            <p:cNvPr id="2463" name="Google Shape;2463;p29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29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29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29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29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29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29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29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29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29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29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29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29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29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29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29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29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29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29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29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29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29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5" name="Google Shape;2485;p29"/>
          <p:cNvGrpSpPr/>
          <p:nvPr/>
        </p:nvGrpSpPr>
        <p:grpSpPr>
          <a:xfrm>
            <a:off x="98538" y="-369250"/>
            <a:ext cx="965805" cy="1080049"/>
            <a:chOff x="2180275" y="-47850"/>
            <a:chExt cx="812625" cy="908750"/>
          </a:xfrm>
        </p:grpSpPr>
        <p:sp>
          <p:nvSpPr>
            <p:cNvPr id="2486" name="Google Shape;2486;p29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29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29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29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29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29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29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29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29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29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29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29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29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29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29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29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29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29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4" name="Google Shape;2504;p29"/>
          <p:cNvGrpSpPr/>
          <p:nvPr/>
        </p:nvGrpSpPr>
        <p:grpSpPr>
          <a:xfrm rot="-5618229" flipH="1">
            <a:off x="823908" y="4841764"/>
            <a:ext cx="647037" cy="397163"/>
            <a:chOff x="3635425" y="69650"/>
            <a:chExt cx="965800" cy="592825"/>
          </a:xfrm>
        </p:grpSpPr>
        <p:sp>
          <p:nvSpPr>
            <p:cNvPr id="2505" name="Google Shape;2505;p29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29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29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29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29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29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29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29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29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29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29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29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29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29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29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29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29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29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29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29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29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29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7" name="Google Shape;2527;p29"/>
          <p:cNvSpPr txBox="1">
            <a:spLocks noGrp="1"/>
          </p:cNvSpPr>
          <p:nvPr>
            <p:ph type="title"/>
          </p:nvPr>
        </p:nvSpPr>
        <p:spPr>
          <a:xfrm>
            <a:off x="2347938" y="677525"/>
            <a:ext cx="4448100" cy="10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28" name="Google Shape;2528;p29"/>
          <p:cNvSpPr txBox="1">
            <a:spLocks noGrp="1"/>
          </p:cNvSpPr>
          <p:nvPr>
            <p:ph type="subTitle" idx="1"/>
          </p:nvPr>
        </p:nvSpPr>
        <p:spPr>
          <a:xfrm>
            <a:off x="2347900" y="1736225"/>
            <a:ext cx="4448100" cy="11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9" name="Google Shape;2529;p29"/>
          <p:cNvSpPr txBox="1"/>
          <p:nvPr/>
        </p:nvSpPr>
        <p:spPr>
          <a:xfrm>
            <a:off x="1882150" y="3611950"/>
            <a:ext cx="5379600" cy="5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</a:t>
            </a:r>
            <a:r>
              <a:rPr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This presentation template was created by </a:t>
            </a:r>
            <a:r>
              <a:rPr lang="en" sz="1200" b="1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2"/>
              </a:rPr>
              <a:t>Slidesgo</a:t>
            </a:r>
            <a:r>
              <a:rPr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" sz="1200" b="1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infographics &amp; images by </a:t>
            </a:r>
            <a:r>
              <a:rPr lang="en" sz="1200" b="1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sz="1200" b="1" u="sng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1" name="Google Shape;2531;p30"/>
          <p:cNvGrpSpPr/>
          <p:nvPr/>
        </p:nvGrpSpPr>
        <p:grpSpPr>
          <a:xfrm>
            <a:off x="-1176083" y="-670621"/>
            <a:ext cx="10710808" cy="6980007"/>
            <a:chOff x="-1176083" y="-670621"/>
            <a:chExt cx="10710808" cy="6980007"/>
          </a:xfrm>
        </p:grpSpPr>
        <p:sp>
          <p:nvSpPr>
            <p:cNvPr id="2532" name="Google Shape;2532;p30"/>
            <p:cNvSpPr/>
            <p:nvPr/>
          </p:nvSpPr>
          <p:spPr>
            <a:xfrm rot="5400000">
              <a:off x="6595010" y="3110817"/>
              <a:ext cx="2893070" cy="2986358"/>
            </a:xfrm>
            <a:custGeom>
              <a:avLst/>
              <a:gdLst/>
              <a:ahLst/>
              <a:cxnLst/>
              <a:rect l="l" t="t" r="r" b="b"/>
              <a:pathLst>
                <a:path w="123057" h="127025" extrusionOk="0">
                  <a:moveTo>
                    <a:pt x="110444" y="1"/>
                  </a:moveTo>
                  <a:lnTo>
                    <a:pt x="2904" y="1791"/>
                  </a:lnTo>
                  <a:cubicBezTo>
                    <a:pt x="1412" y="8654"/>
                    <a:pt x="0" y="15617"/>
                    <a:pt x="318" y="22619"/>
                  </a:cubicBezTo>
                  <a:cubicBezTo>
                    <a:pt x="637" y="29641"/>
                    <a:pt x="2924" y="36803"/>
                    <a:pt x="7897" y="41756"/>
                  </a:cubicBezTo>
                  <a:cubicBezTo>
                    <a:pt x="15735" y="49514"/>
                    <a:pt x="28347" y="50250"/>
                    <a:pt x="37000" y="57113"/>
                  </a:cubicBezTo>
                  <a:cubicBezTo>
                    <a:pt x="49055" y="66701"/>
                    <a:pt x="49732" y="84465"/>
                    <a:pt x="56296" y="98430"/>
                  </a:cubicBezTo>
                  <a:cubicBezTo>
                    <a:pt x="61886" y="110306"/>
                    <a:pt x="72370" y="119815"/>
                    <a:pt x="84743" y="124211"/>
                  </a:cubicBezTo>
                  <a:cubicBezTo>
                    <a:pt x="90058" y="126091"/>
                    <a:pt x="95693" y="127024"/>
                    <a:pt x="101330" y="127024"/>
                  </a:cubicBezTo>
                  <a:cubicBezTo>
                    <a:pt x="108815" y="127024"/>
                    <a:pt x="116305" y="125379"/>
                    <a:pt x="123056" y="122122"/>
                  </a:cubicBezTo>
                  <a:lnTo>
                    <a:pt x="110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0"/>
            <p:cNvSpPr/>
            <p:nvPr/>
          </p:nvSpPr>
          <p:spPr>
            <a:xfrm rot="5400000">
              <a:off x="7106583" y="-450382"/>
              <a:ext cx="2648369" cy="2207891"/>
            </a:xfrm>
            <a:custGeom>
              <a:avLst/>
              <a:gdLst/>
              <a:ahLst/>
              <a:cxnLst/>
              <a:rect l="l" t="t" r="r" b="b"/>
              <a:pathLst>
                <a:path w="77483" h="64596" extrusionOk="0">
                  <a:moveTo>
                    <a:pt x="77343" y="0"/>
                  </a:moveTo>
                  <a:lnTo>
                    <a:pt x="0" y="1174"/>
                  </a:lnTo>
                  <a:lnTo>
                    <a:pt x="3959" y="64055"/>
                  </a:lnTo>
                  <a:cubicBezTo>
                    <a:pt x="5452" y="64420"/>
                    <a:pt x="6980" y="64596"/>
                    <a:pt x="8508" y="64596"/>
                  </a:cubicBezTo>
                  <a:cubicBezTo>
                    <a:pt x="15714" y="64596"/>
                    <a:pt x="22930" y="60693"/>
                    <a:pt x="26557" y="54407"/>
                  </a:cubicBezTo>
                  <a:cubicBezTo>
                    <a:pt x="31093" y="46549"/>
                    <a:pt x="31013" y="35071"/>
                    <a:pt x="39109" y="30993"/>
                  </a:cubicBezTo>
                  <a:cubicBezTo>
                    <a:pt x="41201" y="29935"/>
                    <a:pt x="43435" y="29604"/>
                    <a:pt x="45741" y="29604"/>
                  </a:cubicBezTo>
                  <a:cubicBezTo>
                    <a:pt x="49590" y="29604"/>
                    <a:pt x="53643" y="30525"/>
                    <a:pt x="57579" y="30525"/>
                  </a:cubicBezTo>
                  <a:cubicBezTo>
                    <a:pt x="58776" y="30525"/>
                    <a:pt x="59964" y="30440"/>
                    <a:pt x="61131" y="30217"/>
                  </a:cubicBezTo>
                  <a:cubicBezTo>
                    <a:pt x="67238" y="29044"/>
                    <a:pt x="72131" y="24070"/>
                    <a:pt x="74618" y="18361"/>
                  </a:cubicBezTo>
                  <a:cubicBezTo>
                    <a:pt x="77105" y="12632"/>
                    <a:pt x="77482" y="6227"/>
                    <a:pt x="773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0"/>
            <p:cNvSpPr/>
            <p:nvPr/>
          </p:nvSpPr>
          <p:spPr>
            <a:xfrm rot="5400000">
              <a:off x="505716" y="-1966886"/>
              <a:ext cx="2012948" cy="4687069"/>
            </a:xfrm>
            <a:custGeom>
              <a:avLst/>
              <a:gdLst/>
              <a:ahLst/>
              <a:cxnLst/>
              <a:rect l="l" t="t" r="r" b="b"/>
              <a:pathLst>
                <a:path w="75096" h="174858" extrusionOk="0">
                  <a:moveTo>
                    <a:pt x="2746" y="0"/>
                  </a:moveTo>
                  <a:lnTo>
                    <a:pt x="0" y="171535"/>
                  </a:lnTo>
                  <a:lnTo>
                    <a:pt x="67914" y="174857"/>
                  </a:lnTo>
                  <a:cubicBezTo>
                    <a:pt x="75095" y="165210"/>
                    <a:pt x="74857" y="151185"/>
                    <a:pt x="68789" y="140801"/>
                  </a:cubicBezTo>
                  <a:cubicBezTo>
                    <a:pt x="62702" y="130437"/>
                    <a:pt x="51602" y="123594"/>
                    <a:pt x="39865" y="120948"/>
                  </a:cubicBezTo>
                  <a:cubicBezTo>
                    <a:pt x="37399" y="120371"/>
                    <a:pt x="34832" y="119973"/>
                    <a:pt x="32684" y="118581"/>
                  </a:cubicBezTo>
                  <a:cubicBezTo>
                    <a:pt x="29442" y="116492"/>
                    <a:pt x="27890" y="112593"/>
                    <a:pt x="27154" y="108814"/>
                  </a:cubicBezTo>
                  <a:cubicBezTo>
                    <a:pt x="23275" y="88941"/>
                    <a:pt x="36981" y="69824"/>
                    <a:pt x="38174" y="49593"/>
                  </a:cubicBezTo>
                  <a:cubicBezTo>
                    <a:pt x="39467" y="27671"/>
                    <a:pt x="23911" y="5889"/>
                    <a:pt x="27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0"/>
            <p:cNvSpPr/>
            <p:nvPr/>
          </p:nvSpPr>
          <p:spPr>
            <a:xfrm rot="5400000">
              <a:off x="-836235" y="2873803"/>
              <a:ext cx="3095737" cy="3775432"/>
            </a:xfrm>
            <a:custGeom>
              <a:avLst/>
              <a:gdLst/>
              <a:ahLst/>
              <a:cxnLst/>
              <a:rect l="l" t="t" r="r" b="b"/>
              <a:pathLst>
                <a:path w="99782" h="121690" extrusionOk="0">
                  <a:moveTo>
                    <a:pt x="79254" y="1"/>
                  </a:moveTo>
                  <a:cubicBezTo>
                    <a:pt x="74898" y="1"/>
                    <a:pt x="70544" y="853"/>
                    <a:pt x="66541" y="2572"/>
                  </a:cubicBezTo>
                  <a:cubicBezTo>
                    <a:pt x="57510" y="6431"/>
                    <a:pt x="50448" y="14627"/>
                    <a:pt x="47962" y="24155"/>
                  </a:cubicBezTo>
                  <a:cubicBezTo>
                    <a:pt x="45734" y="32709"/>
                    <a:pt x="47066" y="41740"/>
                    <a:pt x="46231" y="50533"/>
                  </a:cubicBezTo>
                  <a:cubicBezTo>
                    <a:pt x="45376" y="59346"/>
                    <a:pt x="41278" y="68934"/>
                    <a:pt x="32883" y="71699"/>
                  </a:cubicBezTo>
                  <a:cubicBezTo>
                    <a:pt x="28268" y="73191"/>
                    <a:pt x="23195" y="72336"/>
                    <a:pt x="18481" y="73390"/>
                  </a:cubicBezTo>
                  <a:cubicBezTo>
                    <a:pt x="9270" y="75439"/>
                    <a:pt x="2944" y="84570"/>
                    <a:pt x="1472" y="93899"/>
                  </a:cubicBezTo>
                  <a:cubicBezTo>
                    <a:pt x="0" y="103229"/>
                    <a:pt x="2467" y="112698"/>
                    <a:pt x="5431" y="121689"/>
                  </a:cubicBezTo>
                  <a:lnTo>
                    <a:pt x="99782" y="105457"/>
                  </a:lnTo>
                  <a:lnTo>
                    <a:pt x="94988" y="4004"/>
                  </a:lnTo>
                  <a:cubicBezTo>
                    <a:pt x="90203" y="1346"/>
                    <a:pt x="84727" y="1"/>
                    <a:pt x="792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36" name="Google Shape;2536;p30"/>
            <p:cNvGrpSpPr/>
            <p:nvPr/>
          </p:nvGrpSpPr>
          <p:grpSpPr>
            <a:xfrm>
              <a:off x="7861225" y="-420350"/>
              <a:ext cx="1673500" cy="1919675"/>
              <a:chOff x="6991800" y="4370325"/>
              <a:chExt cx="1673500" cy="1919675"/>
            </a:xfrm>
          </p:grpSpPr>
          <p:sp>
            <p:nvSpPr>
              <p:cNvPr id="2537" name="Google Shape;2537;p30"/>
              <p:cNvSpPr/>
              <p:nvPr/>
            </p:nvSpPr>
            <p:spPr>
              <a:xfrm>
                <a:off x="7004750" y="4562300"/>
                <a:ext cx="1622750" cy="1727700"/>
              </a:xfrm>
              <a:custGeom>
                <a:avLst/>
                <a:gdLst/>
                <a:ahLst/>
                <a:cxnLst/>
                <a:rect l="l" t="t" r="r" b="b"/>
                <a:pathLst>
                  <a:path w="64910" h="69108" extrusionOk="0">
                    <a:moveTo>
                      <a:pt x="32763" y="0"/>
                    </a:moveTo>
                    <a:lnTo>
                      <a:pt x="0" y="22678"/>
                    </a:lnTo>
                    <a:lnTo>
                      <a:pt x="32147" y="69108"/>
                    </a:lnTo>
                    <a:lnTo>
                      <a:pt x="64910" y="46430"/>
                    </a:lnTo>
                    <a:lnTo>
                      <a:pt x="3276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8" name="Google Shape;2538;p30"/>
              <p:cNvSpPr/>
              <p:nvPr/>
            </p:nvSpPr>
            <p:spPr>
              <a:xfrm>
                <a:off x="7004750" y="4562300"/>
                <a:ext cx="1622750" cy="1727700"/>
              </a:xfrm>
              <a:custGeom>
                <a:avLst/>
                <a:gdLst/>
                <a:ahLst/>
                <a:cxnLst/>
                <a:rect l="l" t="t" r="r" b="b"/>
                <a:pathLst>
                  <a:path w="64910" h="69108" extrusionOk="0">
                    <a:moveTo>
                      <a:pt x="32763" y="0"/>
                    </a:moveTo>
                    <a:lnTo>
                      <a:pt x="0" y="22678"/>
                    </a:lnTo>
                    <a:lnTo>
                      <a:pt x="32147" y="69108"/>
                    </a:lnTo>
                    <a:lnTo>
                      <a:pt x="64910" y="46430"/>
                    </a:lnTo>
                    <a:lnTo>
                      <a:pt x="32763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9" name="Google Shape;2539;p30"/>
              <p:cNvSpPr/>
              <p:nvPr/>
            </p:nvSpPr>
            <p:spPr>
              <a:xfrm>
                <a:off x="7006225" y="4476750"/>
                <a:ext cx="1646650" cy="1772975"/>
              </a:xfrm>
              <a:custGeom>
                <a:avLst/>
                <a:gdLst/>
                <a:ahLst/>
                <a:cxnLst/>
                <a:rect l="l" t="t" r="r" b="b"/>
                <a:pathLst>
                  <a:path w="65866" h="70919" extrusionOk="0">
                    <a:moveTo>
                      <a:pt x="35390" y="1"/>
                    </a:moveTo>
                    <a:lnTo>
                      <a:pt x="1" y="24489"/>
                    </a:lnTo>
                    <a:lnTo>
                      <a:pt x="32147" y="70918"/>
                    </a:lnTo>
                    <a:lnTo>
                      <a:pt x="64891" y="48241"/>
                    </a:lnTo>
                    <a:lnTo>
                      <a:pt x="65865" y="44023"/>
                    </a:lnTo>
                    <a:lnTo>
                      <a:pt x="35390" y="1"/>
                    </a:lnTo>
                    <a:close/>
                  </a:path>
                </a:pathLst>
              </a:custGeom>
              <a:solidFill>
                <a:srgbClr val="7797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0" name="Google Shape;2540;p30"/>
              <p:cNvSpPr/>
              <p:nvPr/>
            </p:nvSpPr>
            <p:spPr>
              <a:xfrm>
                <a:off x="7043025" y="4370325"/>
                <a:ext cx="1622275" cy="1727725"/>
              </a:xfrm>
              <a:custGeom>
                <a:avLst/>
                <a:gdLst/>
                <a:ahLst/>
                <a:cxnLst/>
                <a:rect l="l" t="t" r="r" b="b"/>
                <a:pathLst>
                  <a:path w="64891" h="69109" extrusionOk="0">
                    <a:moveTo>
                      <a:pt x="32744" y="1"/>
                    </a:moveTo>
                    <a:lnTo>
                      <a:pt x="1" y="22678"/>
                    </a:lnTo>
                    <a:lnTo>
                      <a:pt x="32147" y="69108"/>
                    </a:lnTo>
                    <a:lnTo>
                      <a:pt x="64891" y="46430"/>
                    </a:lnTo>
                    <a:lnTo>
                      <a:pt x="3274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541" name="Google Shape;2541;p30"/>
              <p:cNvCxnSpPr/>
              <p:nvPr/>
            </p:nvCxnSpPr>
            <p:spPr>
              <a:xfrm flipH="1">
                <a:off x="7819100" y="5579750"/>
                <a:ext cx="833400" cy="564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2" name="Google Shape;2542;p30"/>
              <p:cNvCxnSpPr/>
              <p:nvPr/>
            </p:nvCxnSpPr>
            <p:spPr>
              <a:xfrm flipH="1">
                <a:off x="7793300" y="5611488"/>
                <a:ext cx="859200" cy="5832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3" name="Google Shape;2543;p30"/>
              <p:cNvCxnSpPr/>
              <p:nvPr/>
            </p:nvCxnSpPr>
            <p:spPr>
              <a:xfrm flipH="1">
                <a:off x="7793350" y="5658800"/>
                <a:ext cx="838200" cy="564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544" name="Google Shape;2544;p30"/>
              <p:cNvSpPr/>
              <p:nvPr/>
            </p:nvSpPr>
            <p:spPr>
              <a:xfrm>
                <a:off x="7186250" y="4504100"/>
                <a:ext cx="1326875" cy="1412925"/>
              </a:xfrm>
              <a:custGeom>
                <a:avLst/>
                <a:gdLst/>
                <a:ahLst/>
                <a:cxnLst/>
                <a:rect l="l" t="t" r="r" b="b"/>
                <a:pathLst>
                  <a:path w="53075" h="56517" extrusionOk="0">
                    <a:moveTo>
                      <a:pt x="26796" y="1"/>
                    </a:moveTo>
                    <a:lnTo>
                      <a:pt x="1" y="18541"/>
                    </a:lnTo>
                    <a:lnTo>
                      <a:pt x="26299" y="56516"/>
                    </a:lnTo>
                    <a:lnTo>
                      <a:pt x="53075" y="37976"/>
                    </a:lnTo>
                    <a:lnTo>
                      <a:pt x="26796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33825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5" name="Google Shape;2545;p30"/>
              <p:cNvSpPr/>
              <p:nvPr/>
            </p:nvSpPr>
            <p:spPr>
              <a:xfrm>
                <a:off x="7364300" y="4679175"/>
                <a:ext cx="719650" cy="685325"/>
              </a:xfrm>
              <a:custGeom>
                <a:avLst/>
                <a:gdLst/>
                <a:ahLst/>
                <a:cxnLst/>
                <a:rect l="l" t="t" r="r" b="b"/>
                <a:pathLst>
                  <a:path w="28786" h="27413" extrusionOk="0">
                    <a:moveTo>
                      <a:pt x="16790" y="0"/>
                    </a:moveTo>
                    <a:lnTo>
                      <a:pt x="737" y="11100"/>
                    </a:lnTo>
                    <a:cubicBezTo>
                      <a:pt x="1672" y="12413"/>
                      <a:pt x="1313" y="14223"/>
                      <a:pt x="1" y="15119"/>
                    </a:cubicBezTo>
                    <a:lnTo>
                      <a:pt x="7978" y="26656"/>
                    </a:lnTo>
                    <a:cubicBezTo>
                      <a:pt x="8476" y="26309"/>
                      <a:pt x="9050" y="26142"/>
                      <a:pt x="9618" y="26142"/>
                    </a:cubicBezTo>
                    <a:cubicBezTo>
                      <a:pt x="10546" y="26142"/>
                      <a:pt x="11461" y="26586"/>
                      <a:pt x="12016" y="27412"/>
                    </a:cubicBezTo>
                    <a:lnTo>
                      <a:pt x="28049" y="16292"/>
                    </a:lnTo>
                    <a:cubicBezTo>
                      <a:pt x="27134" y="14979"/>
                      <a:pt x="27472" y="13149"/>
                      <a:pt x="28785" y="12254"/>
                    </a:cubicBezTo>
                    <a:lnTo>
                      <a:pt x="20808" y="716"/>
                    </a:lnTo>
                    <a:cubicBezTo>
                      <a:pt x="20303" y="1076"/>
                      <a:pt x="19728" y="1247"/>
                      <a:pt x="19159" y="1247"/>
                    </a:cubicBezTo>
                    <a:cubicBezTo>
                      <a:pt x="18248" y="1247"/>
                      <a:pt x="17353" y="808"/>
                      <a:pt x="167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6" name="Google Shape;2546;p30"/>
              <p:cNvSpPr/>
              <p:nvPr/>
            </p:nvSpPr>
            <p:spPr>
              <a:xfrm>
                <a:off x="7632850" y="5091450"/>
                <a:ext cx="548075" cy="400350"/>
              </a:xfrm>
              <a:custGeom>
                <a:avLst/>
                <a:gdLst/>
                <a:ahLst/>
                <a:cxnLst/>
                <a:rect l="l" t="t" r="r" b="b"/>
                <a:pathLst>
                  <a:path w="21923" h="16014" extrusionOk="0">
                    <a:moveTo>
                      <a:pt x="20808" y="0"/>
                    </a:moveTo>
                    <a:lnTo>
                      <a:pt x="1" y="14402"/>
                    </a:lnTo>
                    <a:lnTo>
                      <a:pt x="1115" y="16014"/>
                    </a:lnTo>
                    <a:lnTo>
                      <a:pt x="21922" y="1592"/>
                    </a:lnTo>
                    <a:lnTo>
                      <a:pt x="2080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7" name="Google Shape;2547;p30"/>
              <p:cNvSpPr/>
              <p:nvPr/>
            </p:nvSpPr>
            <p:spPr>
              <a:xfrm>
                <a:off x="7684075" y="5163550"/>
                <a:ext cx="548075" cy="400375"/>
              </a:xfrm>
              <a:custGeom>
                <a:avLst/>
                <a:gdLst/>
                <a:ahLst/>
                <a:cxnLst/>
                <a:rect l="l" t="t" r="r" b="b"/>
                <a:pathLst>
                  <a:path w="21923" h="16015" extrusionOk="0">
                    <a:moveTo>
                      <a:pt x="20808" y="1"/>
                    </a:moveTo>
                    <a:lnTo>
                      <a:pt x="1" y="14423"/>
                    </a:lnTo>
                    <a:lnTo>
                      <a:pt x="1095" y="16014"/>
                    </a:lnTo>
                    <a:lnTo>
                      <a:pt x="21922" y="1592"/>
                    </a:lnTo>
                    <a:lnTo>
                      <a:pt x="2080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8" name="Google Shape;2548;p30"/>
              <p:cNvSpPr/>
              <p:nvPr/>
            </p:nvSpPr>
            <p:spPr>
              <a:xfrm>
                <a:off x="7734800" y="5235675"/>
                <a:ext cx="548075" cy="399850"/>
              </a:xfrm>
              <a:custGeom>
                <a:avLst/>
                <a:gdLst/>
                <a:ahLst/>
                <a:cxnLst/>
                <a:rect l="l" t="t" r="r" b="b"/>
                <a:pathLst>
                  <a:path w="21923" h="15994" extrusionOk="0">
                    <a:moveTo>
                      <a:pt x="20808" y="0"/>
                    </a:moveTo>
                    <a:lnTo>
                      <a:pt x="1" y="14402"/>
                    </a:lnTo>
                    <a:lnTo>
                      <a:pt x="1115" y="15994"/>
                    </a:lnTo>
                    <a:lnTo>
                      <a:pt x="21922" y="1591"/>
                    </a:lnTo>
                    <a:lnTo>
                      <a:pt x="2080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9" name="Google Shape;2549;p30"/>
              <p:cNvSpPr/>
              <p:nvPr/>
            </p:nvSpPr>
            <p:spPr>
              <a:xfrm>
                <a:off x="7786525" y="5307275"/>
                <a:ext cx="548075" cy="400375"/>
              </a:xfrm>
              <a:custGeom>
                <a:avLst/>
                <a:gdLst/>
                <a:ahLst/>
                <a:cxnLst/>
                <a:rect l="l" t="t" r="r" b="b"/>
                <a:pathLst>
                  <a:path w="21923" h="16015" extrusionOk="0">
                    <a:moveTo>
                      <a:pt x="20808" y="1"/>
                    </a:moveTo>
                    <a:lnTo>
                      <a:pt x="0" y="14403"/>
                    </a:lnTo>
                    <a:lnTo>
                      <a:pt x="1095" y="16014"/>
                    </a:lnTo>
                    <a:lnTo>
                      <a:pt x="21922" y="1592"/>
                    </a:lnTo>
                    <a:lnTo>
                      <a:pt x="2080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0" name="Google Shape;2550;p30"/>
              <p:cNvSpPr/>
              <p:nvPr/>
            </p:nvSpPr>
            <p:spPr>
              <a:xfrm>
                <a:off x="7837750" y="5379400"/>
                <a:ext cx="548075" cy="400350"/>
              </a:xfrm>
              <a:custGeom>
                <a:avLst/>
                <a:gdLst/>
                <a:ahLst/>
                <a:cxnLst/>
                <a:rect l="l" t="t" r="r" b="b"/>
                <a:pathLst>
                  <a:path w="21923" h="16014" extrusionOk="0">
                    <a:moveTo>
                      <a:pt x="20808" y="0"/>
                    </a:moveTo>
                    <a:lnTo>
                      <a:pt x="0" y="14422"/>
                    </a:lnTo>
                    <a:lnTo>
                      <a:pt x="1094" y="16014"/>
                    </a:lnTo>
                    <a:lnTo>
                      <a:pt x="21922" y="1591"/>
                    </a:lnTo>
                    <a:lnTo>
                      <a:pt x="2080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1" name="Google Shape;2551;p30"/>
              <p:cNvSpPr/>
              <p:nvPr/>
            </p:nvSpPr>
            <p:spPr>
              <a:xfrm>
                <a:off x="6991800" y="4936775"/>
                <a:ext cx="854925" cy="1350750"/>
              </a:xfrm>
              <a:custGeom>
                <a:avLst/>
                <a:gdLst/>
                <a:ahLst/>
                <a:cxnLst/>
                <a:rect l="l" t="t" r="r" b="b"/>
                <a:pathLst>
                  <a:path w="34197" h="54030" extrusionOk="0">
                    <a:moveTo>
                      <a:pt x="2050" y="1"/>
                    </a:moveTo>
                    <a:cubicBezTo>
                      <a:pt x="598" y="2209"/>
                      <a:pt x="1" y="4974"/>
                      <a:pt x="379" y="7600"/>
                    </a:cubicBezTo>
                    <a:lnTo>
                      <a:pt x="32525" y="54029"/>
                    </a:lnTo>
                    <a:cubicBezTo>
                      <a:pt x="32147" y="51403"/>
                      <a:pt x="32744" y="48658"/>
                      <a:pt x="34196" y="46410"/>
                    </a:cubicBezTo>
                    <a:lnTo>
                      <a:pt x="205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2" name="Google Shape;2552;p30"/>
              <p:cNvSpPr/>
              <p:nvPr/>
            </p:nvSpPr>
            <p:spPr>
              <a:xfrm>
                <a:off x="7438400" y="4749275"/>
                <a:ext cx="571950" cy="544600"/>
              </a:xfrm>
              <a:custGeom>
                <a:avLst/>
                <a:gdLst/>
                <a:ahLst/>
                <a:cxnLst/>
                <a:rect l="l" t="t" r="r" b="b"/>
                <a:pathLst>
                  <a:path w="22878" h="21784" extrusionOk="0">
                    <a:moveTo>
                      <a:pt x="13329" y="1"/>
                    </a:moveTo>
                    <a:lnTo>
                      <a:pt x="558" y="8833"/>
                    </a:lnTo>
                    <a:cubicBezTo>
                      <a:pt x="1294" y="9888"/>
                      <a:pt x="1035" y="11320"/>
                      <a:pt x="1" y="12036"/>
                    </a:cubicBezTo>
                    <a:lnTo>
                      <a:pt x="6326" y="21226"/>
                    </a:lnTo>
                    <a:cubicBezTo>
                      <a:pt x="6734" y="20942"/>
                      <a:pt x="7198" y="20806"/>
                      <a:pt x="7656" y="20806"/>
                    </a:cubicBezTo>
                    <a:cubicBezTo>
                      <a:pt x="8384" y="20806"/>
                      <a:pt x="9097" y="21149"/>
                      <a:pt x="9549" y="21783"/>
                    </a:cubicBezTo>
                    <a:lnTo>
                      <a:pt x="22300" y="12971"/>
                    </a:lnTo>
                    <a:cubicBezTo>
                      <a:pt x="21584" y="11917"/>
                      <a:pt x="21823" y="10484"/>
                      <a:pt x="22877" y="9748"/>
                    </a:cubicBezTo>
                    <a:lnTo>
                      <a:pt x="16531" y="578"/>
                    </a:lnTo>
                    <a:cubicBezTo>
                      <a:pt x="16127" y="868"/>
                      <a:pt x="15669" y="1006"/>
                      <a:pt x="15218" y="1006"/>
                    </a:cubicBezTo>
                    <a:cubicBezTo>
                      <a:pt x="14493" y="1006"/>
                      <a:pt x="13782" y="651"/>
                      <a:pt x="133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3" name="Google Shape;2553;p30"/>
              <p:cNvSpPr/>
              <p:nvPr/>
            </p:nvSpPr>
            <p:spPr>
              <a:xfrm>
                <a:off x="6991800" y="4936775"/>
                <a:ext cx="854925" cy="1350750"/>
              </a:xfrm>
              <a:custGeom>
                <a:avLst/>
                <a:gdLst/>
                <a:ahLst/>
                <a:cxnLst/>
                <a:rect l="l" t="t" r="r" b="b"/>
                <a:pathLst>
                  <a:path w="34197" h="54030" extrusionOk="0">
                    <a:moveTo>
                      <a:pt x="2050" y="1"/>
                    </a:moveTo>
                    <a:cubicBezTo>
                      <a:pt x="598" y="2209"/>
                      <a:pt x="1" y="4974"/>
                      <a:pt x="379" y="7600"/>
                    </a:cubicBezTo>
                    <a:lnTo>
                      <a:pt x="32525" y="54029"/>
                    </a:lnTo>
                    <a:cubicBezTo>
                      <a:pt x="32147" y="51403"/>
                      <a:pt x="32744" y="48658"/>
                      <a:pt x="34196" y="46410"/>
                    </a:cubicBezTo>
                    <a:lnTo>
                      <a:pt x="205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4" name="Google Shape;2554;p30"/>
              <p:cNvSpPr/>
              <p:nvPr/>
            </p:nvSpPr>
            <p:spPr>
              <a:xfrm>
                <a:off x="7080825" y="5078025"/>
                <a:ext cx="657475" cy="976750"/>
              </a:xfrm>
              <a:custGeom>
                <a:avLst/>
                <a:gdLst/>
                <a:ahLst/>
                <a:cxnLst/>
                <a:rect l="l" t="t" r="r" b="b"/>
                <a:pathLst>
                  <a:path w="26299" h="39070" fill="none" extrusionOk="0">
                    <a:moveTo>
                      <a:pt x="1" y="0"/>
                    </a:moveTo>
                    <a:lnTo>
                      <a:pt x="26299" y="39069"/>
                    </a:lnTo>
                  </a:path>
                </a:pathLst>
              </a:custGeom>
              <a:noFill/>
              <a:ln w="13925" cap="flat" cmpd="sng">
                <a:solidFill>
                  <a:schemeClr val="dk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5" name="Google Shape;2555;p30"/>
              <p:cNvSpPr/>
              <p:nvPr/>
            </p:nvSpPr>
            <p:spPr>
              <a:xfrm>
                <a:off x="7060925" y="5121775"/>
                <a:ext cx="657500" cy="976750"/>
              </a:xfrm>
              <a:custGeom>
                <a:avLst/>
                <a:gdLst/>
                <a:ahLst/>
                <a:cxnLst/>
                <a:rect l="l" t="t" r="r" b="b"/>
                <a:pathLst>
                  <a:path w="26300" h="39070" fill="none" extrusionOk="0">
                    <a:moveTo>
                      <a:pt x="1" y="1"/>
                    </a:moveTo>
                    <a:lnTo>
                      <a:pt x="26299" y="39070"/>
                    </a:lnTo>
                  </a:path>
                </a:pathLst>
              </a:custGeom>
              <a:noFill/>
              <a:ln w="13925" cap="flat" cmpd="sng">
                <a:solidFill>
                  <a:schemeClr val="dk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56" name="Google Shape;2556;p30"/>
            <p:cNvGrpSpPr/>
            <p:nvPr/>
          </p:nvGrpSpPr>
          <p:grpSpPr>
            <a:xfrm rot="-2516882">
              <a:off x="22474" y="-388427"/>
              <a:ext cx="812678" cy="908809"/>
              <a:chOff x="2180275" y="-47850"/>
              <a:chExt cx="812625" cy="908750"/>
            </a:xfrm>
          </p:grpSpPr>
          <p:sp>
            <p:nvSpPr>
              <p:cNvPr id="2557" name="Google Shape;2557;p30"/>
              <p:cNvSpPr/>
              <p:nvPr/>
            </p:nvSpPr>
            <p:spPr>
              <a:xfrm>
                <a:off x="2722850" y="650400"/>
                <a:ext cx="270050" cy="184225"/>
              </a:xfrm>
              <a:custGeom>
                <a:avLst/>
                <a:gdLst/>
                <a:ahLst/>
                <a:cxnLst/>
                <a:rect l="l" t="t" r="r" b="b"/>
                <a:pathLst>
                  <a:path w="10802" h="736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572" y="1393"/>
                      <a:pt x="2566" y="3362"/>
                      <a:pt x="4078" y="4894"/>
                    </a:cubicBezTo>
                    <a:cubicBezTo>
                      <a:pt x="5232" y="6047"/>
                      <a:pt x="6565" y="7102"/>
                      <a:pt x="8196" y="7340"/>
                    </a:cubicBezTo>
                    <a:cubicBezTo>
                      <a:pt x="8329" y="7359"/>
                      <a:pt x="8467" y="7368"/>
                      <a:pt x="8608" y="7368"/>
                    </a:cubicBezTo>
                    <a:cubicBezTo>
                      <a:pt x="9392" y="7368"/>
                      <a:pt x="10236" y="7074"/>
                      <a:pt x="10523" y="6366"/>
                    </a:cubicBezTo>
                    <a:cubicBezTo>
                      <a:pt x="10802" y="5689"/>
                      <a:pt x="10523" y="4914"/>
                      <a:pt x="10086" y="4357"/>
                    </a:cubicBezTo>
                    <a:cubicBezTo>
                      <a:pt x="9429" y="3521"/>
                      <a:pt x="8435" y="3004"/>
                      <a:pt x="7460" y="2626"/>
                    </a:cubicBezTo>
                    <a:cubicBezTo>
                      <a:pt x="5093" y="1452"/>
                      <a:pt x="2347" y="1333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8" name="Google Shape;2558;p30"/>
              <p:cNvSpPr/>
              <p:nvPr/>
            </p:nvSpPr>
            <p:spPr>
              <a:xfrm>
                <a:off x="2184750" y="178425"/>
                <a:ext cx="114900" cy="331200"/>
              </a:xfrm>
              <a:custGeom>
                <a:avLst/>
                <a:gdLst/>
                <a:ahLst/>
                <a:cxnLst/>
                <a:rect l="l" t="t" r="r" b="b"/>
                <a:pathLst>
                  <a:path w="4596" h="13248" extrusionOk="0">
                    <a:moveTo>
                      <a:pt x="3561" y="1"/>
                    </a:moveTo>
                    <a:lnTo>
                      <a:pt x="3561" y="1"/>
                    </a:lnTo>
                    <a:cubicBezTo>
                      <a:pt x="1134" y="1433"/>
                      <a:pt x="199" y="5889"/>
                      <a:pt x="80" y="8435"/>
                    </a:cubicBezTo>
                    <a:cubicBezTo>
                      <a:pt x="0" y="9927"/>
                      <a:pt x="219" y="11559"/>
                      <a:pt x="1293" y="12593"/>
                    </a:cubicBezTo>
                    <a:cubicBezTo>
                      <a:pt x="1711" y="12984"/>
                      <a:pt x="2299" y="13247"/>
                      <a:pt x="2863" y="13247"/>
                    </a:cubicBezTo>
                    <a:cubicBezTo>
                      <a:pt x="3158" y="13247"/>
                      <a:pt x="3447" y="13175"/>
                      <a:pt x="3700" y="13011"/>
                    </a:cubicBezTo>
                    <a:cubicBezTo>
                      <a:pt x="4456" y="12533"/>
                      <a:pt x="4595" y="11519"/>
                      <a:pt x="4576" y="10643"/>
                    </a:cubicBezTo>
                    <a:cubicBezTo>
                      <a:pt x="4496" y="8873"/>
                      <a:pt x="3879" y="7182"/>
                      <a:pt x="3481" y="5451"/>
                    </a:cubicBezTo>
                    <a:cubicBezTo>
                      <a:pt x="3004" y="3442"/>
                      <a:pt x="3382" y="1911"/>
                      <a:pt x="35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9" name="Google Shape;2559;p30"/>
              <p:cNvSpPr/>
              <p:nvPr/>
            </p:nvSpPr>
            <p:spPr>
              <a:xfrm>
                <a:off x="2285700" y="120125"/>
                <a:ext cx="335225" cy="124025"/>
              </a:xfrm>
              <a:custGeom>
                <a:avLst/>
                <a:gdLst/>
                <a:ahLst/>
                <a:cxnLst/>
                <a:rect l="l" t="t" r="r" b="b"/>
                <a:pathLst>
                  <a:path w="13409" h="4961" extrusionOk="0">
                    <a:moveTo>
                      <a:pt x="7144" y="1"/>
                    </a:moveTo>
                    <a:cubicBezTo>
                      <a:pt x="4625" y="1"/>
                      <a:pt x="1445" y="499"/>
                      <a:pt x="0" y="2214"/>
                    </a:cubicBezTo>
                    <a:cubicBezTo>
                      <a:pt x="1930" y="2333"/>
                      <a:pt x="3482" y="2214"/>
                      <a:pt x="5411" y="2969"/>
                    </a:cubicBezTo>
                    <a:cubicBezTo>
                      <a:pt x="7042" y="3646"/>
                      <a:pt x="8634" y="4521"/>
                      <a:pt x="10384" y="4859"/>
                    </a:cubicBezTo>
                    <a:cubicBezTo>
                      <a:pt x="10668" y="4920"/>
                      <a:pt x="10977" y="4960"/>
                      <a:pt x="11284" y="4960"/>
                    </a:cubicBezTo>
                    <a:cubicBezTo>
                      <a:pt x="11881" y="4960"/>
                      <a:pt x="12470" y="4809"/>
                      <a:pt x="12851" y="4362"/>
                    </a:cubicBezTo>
                    <a:cubicBezTo>
                      <a:pt x="13408" y="3725"/>
                      <a:pt x="13289" y="2651"/>
                      <a:pt x="12791" y="1935"/>
                    </a:cubicBezTo>
                    <a:cubicBezTo>
                      <a:pt x="11956" y="722"/>
                      <a:pt x="10365" y="244"/>
                      <a:pt x="8892" y="85"/>
                    </a:cubicBezTo>
                    <a:cubicBezTo>
                      <a:pt x="8378" y="33"/>
                      <a:pt x="7782" y="1"/>
                      <a:pt x="71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0" name="Google Shape;2560;p30"/>
              <p:cNvSpPr/>
              <p:nvPr/>
            </p:nvSpPr>
            <p:spPr>
              <a:xfrm>
                <a:off x="2320025" y="350000"/>
                <a:ext cx="12335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4934" h="13263" extrusionOk="0">
                    <a:moveTo>
                      <a:pt x="2825" y="1"/>
                    </a:moveTo>
                    <a:cubicBezTo>
                      <a:pt x="557" y="1652"/>
                      <a:pt x="0" y="6168"/>
                      <a:pt x="139" y="8734"/>
                    </a:cubicBezTo>
                    <a:cubicBezTo>
                      <a:pt x="179" y="10226"/>
                      <a:pt x="557" y="11837"/>
                      <a:pt x="1731" y="12732"/>
                    </a:cubicBezTo>
                    <a:cubicBezTo>
                      <a:pt x="2127" y="13059"/>
                      <a:pt x="2654" y="13262"/>
                      <a:pt x="3163" y="13262"/>
                    </a:cubicBezTo>
                    <a:cubicBezTo>
                      <a:pt x="3521" y="13262"/>
                      <a:pt x="3870" y="13161"/>
                      <a:pt x="4158" y="12931"/>
                    </a:cubicBezTo>
                    <a:cubicBezTo>
                      <a:pt x="4854" y="12394"/>
                      <a:pt x="4933" y="11360"/>
                      <a:pt x="4794" y="10504"/>
                    </a:cubicBezTo>
                    <a:cubicBezTo>
                      <a:pt x="4555" y="8734"/>
                      <a:pt x="3800" y="7122"/>
                      <a:pt x="3243" y="5432"/>
                    </a:cubicBezTo>
                    <a:cubicBezTo>
                      <a:pt x="2586" y="3482"/>
                      <a:pt x="2825" y="1911"/>
                      <a:pt x="282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1" name="Google Shape;2561;p30"/>
              <p:cNvSpPr/>
              <p:nvPr/>
            </p:nvSpPr>
            <p:spPr>
              <a:xfrm>
                <a:off x="2402075" y="272875"/>
                <a:ext cx="337700" cy="117250"/>
              </a:xfrm>
              <a:custGeom>
                <a:avLst/>
                <a:gdLst/>
                <a:ahLst/>
                <a:cxnLst/>
                <a:rect l="l" t="t" r="r" b="b"/>
                <a:pathLst>
                  <a:path w="13508" h="4690" extrusionOk="0">
                    <a:moveTo>
                      <a:pt x="8437" y="1"/>
                    </a:moveTo>
                    <a:cubicBezTo>
                      <a:pt x="5877" y="1"/>
                      <a:pt x="1566" y="685"/>
                      <a:pt x="0" y="2967"/>
                    </a:cubicBezTo>
                    <a:cubicBezTo>
                      <a:pt x="975" y="2937"/>
                      <a:pt x="1840" y="2857"/>
                      <a:pt x="2711" y="2857"/>
                    </a:cubicBezTo>
                    <a:cubicBezTo>
                      <a:pt x="3581" y="2857"/>
                      <a:pt x="4456" y="2937"/>
                      <a:pt x="5451" y="3225"/>
                    </a:cubicBezTo>
                    <a:cubicBezTo>
                      <a:pt x="7162" y="3762"/>
                      <a:pt x="8813" y="4458"/>
                      <a:pt x="10583" y="4657"/>
                    </a:cubicBezTo>
                    <a:cubicBezTo>
                      <a:pt x="10759" y="4678"/>
                      <a:pt x="10943" y="4690"/>
                      <a:pt x="11128" y="4690"/>
                    </a:cubicBezTo>
                    <a:cubicBezTo>
                      <a:pt x="11842" y="4690"/>
                      <a:pt x="12579" y="4510"/>
                      <a:pt x="12990" y="3941"/>
                    </a:cubicBezTo>
                    <a:cubicBezTo>
                      <a:pt x="13507" y="3205"/>
                      <a:pt x="13289" y="2171"/>
                      <a:pt x="12712" y="1494"/>
                    </a:cubicBezTo>
                    <a:cubicBezTo>
                      <a:pt x="11777" y="361"/>
                      <a:pt x="10146" y="22"/>
                      <a:pt x="8654" y="2"/>
                    </a:cubicBezTo>
                    <a:cubicBezTo>
                      <a:pt x="8583" y="1"/>
                      <a:pt x="8511" y="1"/>
                      <a:pt x="84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2" name="Google Shape;2562;p30"/>
              <p:cNvSpPr/>
              <p:nvPr/>
            </p:nvSpPr>
            <p:spPr>
              <a:xfrm>
                <a:off x="2485625" y="498700"/>
                <a:ext cx="125350" cy="3046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2186" extrusionOk="0">
                    <a:moveTo>
                      <a:pt x="1990" y="1"/>
                    </a:moveTo>
                    <a:cubicBezTo>
                      <a:pt x="80" y="1712"/>
                      <a:pt x="0" y="5949"/>
                      <a:pt x="319" y="8276"/>
                    </a:cubicBezTo>
                    <a:cubicBezTo>
                      <a:pt x="517" y="9649"/>
                      <a:pt x="995" y="11081"/>
                      <a:pt x="2169" y="11837"/>
                    </a:cubicBezTo>
                    <a:cubicBezTo>
                      <a:pt x="2531" y="12054"/>
                      <a:pt x="2964" y="12186"/>
                      <a:pt x="3379" y="12186"/>
                    </a:cubicBezTo>
                    <a:cubicBezTo>
                      <a:pt x="3762" y="12186"/>
                      <a:pt x="4130" y="12075"/>
                      <a:pt x="4416" y="11817"/>
                    </a:cubicBezTo>
                    <a:cubicBezTo>
                      <a:pt x="5013" y="11240"/>
                      <a:pt x="4993" y="10285"/>
                      <a:pt x="4794" y="9490"/>
                    </a:cubicBezTo>
                    <a:cubicBezTo>
                      <a:pt x="4416" y="7898"/>
                      <a:pt x="3561" y="6466"/>
                      <a:pt x="2885" y="4974"/>
                    </a:cubicBezTo>
                    <a:cubicBezTo>
                      <a:pt x="2089" y="3223"/>
                      <a:pt x="2149" y="1791"/>
                      <a:pt x="19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3" name="Google Shape;2563;p30"/>
              <p:cNvSpPr/>
              <p:nvPr/>
            </p:nvSpPr>
            <p:spPr>
              <a:xfrm>
                <a:off x="2546300" y="405125"/>
                <a:ext cx="312325" cy="103550"/>
              </a:xfrm>
              <a:custGeom>
                <a:avLst/>
                <a:gdLst/>
                <a:ahLst/>
                <a:cxnLst/>
                <a:rect l="l" t="t" r="r" b="b"/>
                <a:pathLst>
                  <a:path w="12493" h="4142" extrusionOk="0">
                    <a:moveTo>
                      <a:pt x="8551" y="0"/>
                    </a:moveTo>
                    <a:cubicBezTo>
                      <a:pt x="8271" y="0"/>
                      <a:pt x="7992" y="16"/>
                      <a:pt x="7719" y="44"/>
                    </a:cubicBezTo>
                    <a:cubicBezTo>
                      <a:pt x="5371" y="243"/>
                      <a:pt x="1273" y="1277"/>
                      <a:pt x="0" y="3545"/>
                    </a:cubicBezTo>
                    <a:cubicBezTo>
                      <a:pt x="1260" y="3389"/>
                      <a:pt x="2329" y="3143"/>
                      <a:pt x="3522" y="3143"/>
                    </a:cubicBezTo>
                    <a:cubicBezTo>
                      <a:pt x="4005" y="3143"/>
                      <a:pt x="4508" y="3183"/>
                      <a:pt x="5053" y="3286"/>
                    </a:cubicBezTo>
                    <a:cubicBezTo>
                      <a:pt x="6664" y="3624"/>
                      <a:pt x="8256" y="4142"/>
                      <a:pt x="9907" y="4142"/>
                    </a:cubicBezTo>
                    <a:cubicBezTo>
                      <a:pt x="10722" y="4142"/>
                      <a:pt x="11637" y="3943"/>
                      <a:pt x="12075" y="3246"/>
                    </a:cubicBezTo>
                    <a:cubicBezTo>
                      <a:pt x="12493" y="2550"/>
                      <a:pt x="12175" y="1595"/>
                      <a:pt x="11598" y="1038"/>
                    </a:cubicBezTo>
                    <a:cubicBezTo>
                      <a:pt x="10817" y="258"/>
                      <a:pt x="9679" y="0"/>
                      <a:pt x="85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4" name="Google Shape;2564;p30"/>
              <p:cNvSpPr/>
              <p:nvPr/>
            </p:nvSpPr>
            <p:spPr>
              <a:xfrm>
                <a:off x="2624875" y="606625"/>
                <a:ext cx="109925" cy="254275"/>
              </a:xfrm>
              <a:custGeom>
                <a:avLst/>
                <a:gdLst/>
                <a:ahLst/>
                <a:cxnLst/>
                <a:rect l="l" t="t" r="r" b="b"/>
                <a:pathLst>
                  <a:path w="4397" h="10171" extrusionOk="0">
                    <a:moveTo>
                      <a:pt x="1552" y="1"/>
                    </a:moveTo>
                    <a:cubicBezTo>
                      <a:pt x="0" y="1532"/>
                      <a:pt x="40" y="5053"/>
                      <a:pt x="398" y="7003"/>
                    </a:cubicBezTo>
                    <a:cubicBezTo>
                      <a:pt x="597" y="8137"/>
                      <a:pt x="1035" y="9330"/>
                      <a:pt x="2029" y="9907"/>
                    </a:cubicBezTo>
                    <a:cubicBezTo>
                      <a:pt x="2321" y="10072"/>
                      <a:pt x="2669" y="10171"/>
                      <a:pt x="3002" y="10171"/>
                    </a:cubicBezTo>
                    <a:cubicBezTo>
                      <a:pt x="3352" y="10171"/>
                      <a:pt x="3685" y="10062"/>
                      <a:pt x="3919" y="9808"/>
                    </a:cubicBezTo>
                    <a:cubicBezTo>
                      <a:pt x="4397" y="9310"/>
                      <a:pt x="4357" y="8534"/>
                      <a:pt x="4178" y="7858"/>
                    </a:cubicBezTo>
                    <a:cubicBezTo>
                      <a:pt x="3800" y="6545"/>
                      <a:pt x="3044" y="5372"/>
                      <a:pt x="2447" y="4138"/>
                    </a:cubicBezTo>
                    <a:cubicBezTo>
                      <a:pt x="1731" y="2686"/>
                      <a:pt x="1751" y="1492"/>
                      <a:pt x="15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5" name="Google Shape;2565;p30"/>
              <p:cNvSpPr/>
              <p:nvPr/>
            </p:nvSpPr>
            <p:spPr>
              <a:xfrm>
                <a:off x="2673100" y="522750"/>
                <a:ext cx="259125" cy="85400"/>
              </a:xfrm>
              <a:custGeom>
                <a:avLst/>
                <a:gdLst/>
                <a:ahLst/>
                <a:cxnLst/>
                <a:rect l="l" t="t" r="r" b="b"/>
                <a:pathLst>
                  <a:path w="10365" h="3416" extrusionOk="0">
                    <a:moveTo>
                      <a:pt x="7162" y="0"/>
                    </a:moveTo>
                    <a:cubicBezTo>
                      <a:pt x="6881" y="0"/>
                      <a:pt x="6600" y="20"/>
                      <a:pt x="6327" y="53"/>
                    </a:cubicBezTo>
                    <a:cubicBezTo>
                      <a:pt x="4357" y="312"/>
                      <a:pt x="976" y="1267"/>
                      <a:pt x="1" y="3196"/>
                    </a:cubicBezTo>
                    <a:cubicBezTo>
                      <a:pt x="1131" y="3013"/>
                      <a:pt x="2061" y="2760"/>
                      <a:pt x="3162" y="2760"/>
                    </a:cubicBezTo>
                    <a:cubicBezTo>
                      <a:pt x="3495" y="2760"/>
                      <a:pt x="3844" y="2783"/>
                      <a:pt x="4218" y="2838"/>
                    </a:cubicBezTo>
                    <a:cubicBezTo>
                      <a:pt x="5536" y="3052"/>
                      <a:pt x="6855" y="3416"/>
                      <a:pt x="8191" y="3416"/>
                    </a:cubicBezTo>
                    <a:cubicBezTo>
                      <a:pt x="8226" y="3416"/>
                      <a:pt x="8261" y="3416"/>
                      <a:pt x="8296" y="3415"/>
                    </a:cubicBezTo>
                    <a:cubicBezTo>
                      <a:pt x="8953" y="3395"/>
                      <a:pt x="9728" y="3216"/>
                      <a:pt x="10047" y="2619"/>
                    </a:cubicBezTo>
                    <a:cubicBezTo>
                      <a:pt x="10365" y="2023"/>
                      <a:pt x="10067" y="1247"/>
                      <a:pt x="9569" y="769"/>
                    </a:cubicBezTo>
                    <a:cubicBezTo>
                      <a:pt x="8935" y="196"/>
                      <a:pt x="8049" y="0"/>
                      <a:pt x="71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6" name="Google Shape;2566;p30"/>
              <p:cNvSpPr/>
              <p:nvPr/>
            </p:nvSpPr>
            <p:spPr>
              <a:xfrm>
                <a:off x="2180275" y="-47850"/>
                <a:ext cx="706200" cy="802700"/>
              </a:xfrm>
              <a:custGeom>
                <a:avLst/>
                <a:gdLst/>
                <a:ahLst/>
                <a:cxnLst/>
                <a:rect l="l" t="t" r="r" b="b"/>
                <a:pathLst>
                  <a:path w="28248" h="3210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39" y="14304"/>
                      <a:pt x="15497" y="25264"/>
                      <a:pt x="28248" y="32108"/>
                    </a:cubicBezTo>
                    <a:cubicBezTo>
                      <a:pt x="25164" y="30138"/>
                      <a:pt x="22181" y="28049"/>
                      <a:pt x="19356" y="25782"/>
                    </a:cubicBezTo>
                    <a:cubicBezTo>
                      <a:pt x="10842" y="19058"/>
                      <a:pt x="3660" y="1034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7" name="Google Shape;2567;p30"/>
              <p:cNvSpPr/>
              <p:nvPr/>
            </p:nvSpPr>
            <p:spPr>
              <a:xfrm>
                <a:off x="2644750" y="598675"/>
                <a:ext cx="34350" cy="189500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7580" extrusionOk="0">
                    <a:moveTo>
                      <a:pt x="1175" y="0"/>
                    </a:moveTo>
                    <a:lnTo>
                      <a:pt x="1175" y="0"/>
                    </a:lnTo>
                    <a:cubicBezTo>
                      <a:pt x="1" y="2367"/>
                      <a:pt x="598" y="5172"/>
                      <a:pt x="1374" y="7579"/>
                    </a:cubicBezTo>
                    <a:cubicBezTo>
                      <a:pt x="916" y="5113"/>
                      <a:pt x="299" y="2447"/>
                      <a:pt x="11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8" name="Google Shape;2568;p30"/>
              <p:cNvSpPr/>
              <p:nvPr/>
            </p:nvSpPr>
            <p:spPr>
              <a:xfrm>
                <a:off x="2506500" y="490750"/>
                <a:ext cx="37325" cy="200450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8018" extrusionOk="0">
                    <a:moveTo>
                      <a:pt x="1493" y="1"/>
                    </a:moveTo>
                    <a:cubicBezTo>
                      <a:pt x="1" y="2408"/>
                      <a:pt x="438" y="5411"/>
                      <a:pt x="1055" y="8017"/>
                    </a:cubicBezTo>
                    <a:cubicBezTo>
                      <a:pt x="757" y="5391"/>
                      <a:pt x="339" y="2487"/>
                      <a:pt x="14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9" name="Google Shape;2569;p30"/>
              <p:cNvSpPr/>
              <p:nvPr/>
            </p:nvSpPr>
            <p:spPr>
              <a:xfrm>
                <a:off x="2344875" y="344550"/>
                <a:ext cx="51750" cy="233750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9350" extrusionOk="0">
                    <a:moveTo>
                      <a:pt x="2069" y="0"/>
                    </a:moveTo>
                    <a:lnTo>
                      <a:pt x="2069" y="0"/>
                    </a:lnTo>
                    <a:cubicBezTo>
                      <a:pt x="1" y="2626"/>
                      <a:pt x="259" y="6286"/>
                      <a:pt x="1055" y="9350"/>
                    </a:cubicBezTo>
                    <a:cubicBezTo>
                      <a:pt x="578" y="6207"/>
                      <a:pt x="279" y="2785"/>
                      <a:pt x="20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0" name="Google Shape;2570;p30"/>
              <p:cNvSpPr/>
              <p:nvPr/>
            </p:nvSpPr>
            <p:spPr>
              <a:xfrm>
                <a:off x="2233975" y="179425"/>
                <a:ext cx="46275" cy="205425"/>
              </a:xfrm>
              <a:custGeom>
                <a:avLst/>
                <a:gdLst/>
                <a:ahLst/>
                <a:cxnLst/>
                <a:rect l="l" t="t" r="r" b="b"/>
                <a:pathLst>
                  <a:path w="1851" h="8217" extrusionOk="0">
                    <a:moveTo>
                      <a:pt x="1851" y="1"/>
                    </a:moveTo>
                    <a:lnTo>
                      <a:pt x="1851" y="1"/>
                    </a:lnTo>
                    <a:cubicBezTo>
                      <a:pt x="1" y="2268"/>
                      <a:pt x="120" y="5491"/>
                      <a:pt x="617" y="8216"/>
                    </a:cubicBezTo>
                    <a:cubicBezTo>
                      <a:pt x="438" y="5451"/>
                      <a:pt x="299" y="2447"/>
                      <a:pt x="18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1" name="Google Shape;2571;p30"/>
              <p:cNvSpPr/>
              <p:nvPr/>
            </p:nvSpPr>
            <p:spPr>
              <a:xfrm>
                <a:off x="2679575" y="548575"/>
                <a:ext cx="170600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1905" extrusionOk="0">
                    <a:moveTo>
                      <a:pt x="6004" y="1"/>
                    </a:moveTo>
                    <a:cubicBezTo>
                      <a:pt x="3892" y="1"/>
                      <a:pt x="1744" y="672"/>
                      <a:pt x="0" y="1905"/>
                    </a:cubicBezTo>
                    <a:cubicBezTo>
                      <a:pt x="2129" y="791"/>
                      <a:pt x="4456" y="174"/>
                      <a:pt x="6824" y="35"/>
                    </a:cubicBezTo>
                    <a:cubicBezTo>
                      <a:pt x="6552" y="12"/>
                      <a:pt x="6278" y="1"/>
                      <a:pt x="60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2" name="Google Shape;2572;p30"/>
              <p:cNvSpPr/>
              <p:nvPr/>
            </p:nvSpPr>
            <p:spPr>
              <a:xfrm>
                <a:off x="2542800" y="445700"/>
                <a:ext cx="146750" cy="50550"/>
              </a:xfrm>
              <a:custGeom>
                <a:avLst/>
                <a:gdLst/>
                <a:ahLst/>
                <a:cxnLst/>
                <a:rect l="l" t="t" r="r" b="b"/>
                <a:pathLst>
                  <a:path w="5870" h="2022" extrusionOk="0">
                    <a:moveTo>
                      <a:pt x="5185" y="0"/>
                    </a:moveTo>
                    <a:cubicBezTo>
                      <a:pt x="3289" y="0"/>
                      <a:pt x="1368" y="726"/>
                      <a:pt x="1" y="2021"/>
                    </a:cubicBezTo>
                    <a:cubicBezTo>
                      <a:pt x="1771" y="848"/>
                      <a:pt x="3781" y="151"/>
                      <a:pt x="5869" y="32"/>
                    </a:cubicBezTo>
                    <a:cubicBezTo>
                      <a:pt x="5642" y="11"/>
                      <a:pt x="5414" y="0"/>
                      <a:pt x="51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3" name="Google Shape;2573;p30"/>
              <p:cNvSpPr/>
              <p:nvPr/>
            </p:nvSpPr>
            <p:spPr>
              <a:xfrm>
                <a:off x="2400575" y="307375"/>
                <a:ext cx="192975" cy="40175"/>
              </a:xfrm>
              <a:custGeom>
                <a:avLst/>
                <a:gdLst/>
                <a:ahLst/>
                <a:cxnLst/>
                <a:rect l="l" t="t" r="r" b="b"/>
                <a:pathLst>
                  <a:path w="7719" h="1607" extrusionOk="0">
                    <a:moveTo>
                      <a:pt x="5779" y="1"/>
                    </a:moveTo>
                    <a:cubicBezTo>
                      <a:pt x="3758" y="1"/>
                      <a:pt x="1731" y="553"/>
                      <a:pt x="1" y="1606"/>
                    </a:cubicBezTo>
                    <a:cubicBezTo>
                      <a:pt x="2114" y="646"/>
                      <a:pt x="4427" y="145"/>
                      <a:pt x="6751" y="145"/>
                    </a:cubicBezTo>
                    <a:cubicBezTo>
                      <a:pt x="7074" y="145"/>
                      <a:pt x="7397" y="155"/>
                      <a:pt x="7719" y="174"/>
                    </a:cubicBezTo>
                    <a:cubicBezTo>
                      <a:pt x="7079" y="58"/>
                      <a:pt x="6429" y="1"/>
                      <a:pt x="57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4" name="Google Shape;2574;p30"/>
              <p:cNvSpPr/>
              <p:nvPr/>
            </p:nvSpPr>
            <p:spPr>
              <a:xfrm>
                <a:off x="2286200" y="139775"/>
                <a:ext cx="203425" cy="37200"/>
              </a:xfrm>
              <a:custGeom>
                <a:avLst/>
                <a:gdLst/>
                <a:ahLst/>
                <a:cxnLst/>
                <a:rect l="l" t="t" r="r" b="b"/>
                <a:pathLst>
                  <a:path w="8137" h="1488" extrusionOk="0">
                    <a:moveTo>
                      <a:pt x="4952" y="1"/>
                    </a:moveTo>
                    <a:cubicBezTo>
                      <a:pt x="3197" y="1"/>
                      <a:pt x="1436" y="506"/>
                      <a:pt x="0" y="1487"/>
                    </a:cubicBezTo>
                    <a:cubicBezTo>
                      <a:pt x="1633" y="664"/>
                      <a:pt x="3455" y="236"/>
                      <a:pt x="5285" y="236"/>
                    </a:cubicBezTo>
                    <a:cubicBezTo>
                      <a:pt x="6242" y="236"/>
                      <a:pt x="7201" y="353"/>
                      <a:pt x="8136" y="592"/>
                    </a:cubicBezTo>
                    <a:cubicBezTo>
                      <a:pt x="7130" y="196"/>
                      <a:pt x="6042" y="1"/>
                      <a:pt x="4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75" name="Google Shape;2575;p30"/>
            <p:cNvGrpSpPr/>
            <p:nvPr/>
          </p:nvGrpSpPr>
          <p:grpSpPr>
            <a:xfrm rot="9460325">
              <a:off x="8178123" y="4584462"/>
              <a:ext cx="824375" cy="921890"/>
              <a:chOff x="2180275" y="-47850"/>
              <a:chExt cx="812625" cy="908750"/>
            </a:xfrm>
          </p:grpSpPr>
          <p:sp>
            <p:nvSpPr>
              <p:cNvPr id="2576" name="Google Shape;2576;p30"/>
              <p:cNvSpPr/>
              <p:nvPr/>
            </p:nvSpPr>
            <p:spPr>
              <a:xfrm>
                <a:off x="2722850" y="650400"/>
                <a:ext cx="270050" cy="184225"/>
              </a:xfrm>
              <a:custGeom>
                <a:avLst/>
                <a:gdLst/>
                <a:ahLst/>
                <a:cxnLst/>
                <a:rect l="l" t="t" r="r" b="b"/>
                <a:pathLst>
                  <a:path w="10802" h="736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572" y="1393"/>
                      <a:pt x="2566" y="3362"/>
                      <a:pt x="4078" y="4894"/>
                    </a:cubicBezTo>
                    <a:cubicBezTo>
                      <a:pt x="5232" y="6047"/>
                      <a:pt x="6565" y="7102"/>
                      <a:pt x="8196" y="7340"/>
                    </a:cubicBezTo>
                    <a:cubicBezTo>
                      <a:pt x="8329" y="7359"/>
                      <a:pt x="8467" y="7368"/>
                      <a:pt x="8608" y="7368"/>
                    </a:cubicBezTo>
                    <a:cubicBezTo>
                      <a:pt x="9392" y="7368"/>
                      <a:pt x="10236" y="7074"/>
                      <a:pt x="10523" y="6366"/>
                    </a:cubicBezTo>
                    <a:cubicBezTo>
                      <a:pt x="10802" y="5689"/>
                      <a:pt x="10523" y="4914"/>
                      <a:pt x="10086" y="4357"/>
                    </a:cubicBezTo>
                    <a:cubicBezTo>
                      <a:pt x="9429" y="3521"/>
                      <a:pt x="8435" y="3004"/>
                      <a:pt x="7460" y="2626"/>
                    </a:cubicBezTo>
                    <a:cubicBezTo>
                      <a:pt x="5093" y="1452"/>
                      <a:pt x="2347" y="1333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7" name="Google Shape;2577;p30"/>
              <p:cNvSpPr/>
              <p:nvPr/>
            </p:nvSpPr>
            <p:spPr>
              <a:xfrm>
                <a:off x="2184750" y="178425"/>
                <a:ext cx="114900" cy="331200"/>
              </a:xfrm>
              <a:custGeom>
                <a:avLst/>
                <a:gdLst/>
                <a:ahLst/>
                <a:cxnLst/>
                <a:rect l="l" t="t" r="r" b="b"/>
                <a:pathLst>
                  <a:path w="4596" h="13248" extrusionOk="0">
                    <a:moveTo>
                      <a:pt x="3561" y="1"/>
                    </a:moveTo>
                    <a:lnTo>
                      <a:pt x="3561" y="1"/>
                    </a:lnTo>
                    <a:cubicBezTo>
                      <a:pt x="1134" y="1433"/>
                      <a:pt x="199" y="5889"/>
                      <a:pt x="80" y="8435"/>
                    </a:cubicBezTo>
                    <a:cubicBezTo>
                      <a:pt x="0" y="9927"/>
                      <a:pt x="219" y="11559"/>
                      <a:pt x="1293" y="12593"/>
                    </a:cubicBezTo>
                    <a:cubicBezTo>
                      <a:pt x="1711" y="12984"/>
                      <a:pt x="2299" y="13247"/>
                      <a:pt x="2863" y="13247"/>
                    </a:cubicBezTo>
                    <a:cubicBezTo>
                      <a:pt x="3158" y="13247"/>
                      <a:pt x="3447" y="13175"/>
                      <a:pt x="3700" y="13011"/>
                    </a:cubicBezTo>
                    <a:cubicBezTo>
                      <a:pt x="4456" y="12533"/>
                      <a:pt x="4595" y="11519"/>
                      <a:pt x="4576" y="10643"/>
                    </a:cubicBezTo>
                    <a:cubicBezTo>
                      <a:pt x="4496" y="8873"/>
                      <a:pt x="3879" y="7182"/>
                      <a:pt x="3481" y="5451"/>
                    </a:cubicBezTo>
                    <a:cubicBezTo>
                      <a:pt x="3004" y="3442"/>
                      <a:pt x="3382" y="1911"/>
                      <a:pt x="35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8" name="Google Shape;2578;p30"/>
              <p:cNvSpPr/>
              <p:nvPr/>
            </p:nvSpPr>
            <p:spPr>
              <a:xfrm>
                <a:off x="2285700" y="120125"/>
                <a:ext cx="335225" cy="124025"/>
              </a:xfrm>
              <a:custGeom>
                <a:avLst/>
                <a:gdLst/>
                <a:ahLst/>
                <a:cxnLst/>
                <a:rect l="l" t="t" r="r" b="b"/>
                <a:pathLst>
                  <a:path w="13409" h="4961" extrusionOk="0">
                    <a:moveTo>
                      <a:pt x="7144" y="1"/>
                    </a:moveTo>
                    <a:cubicBezTo>
                      <a:pt x="4625" y="1"/>
                      <a:pt x="1445" y="499"/>
                      <a:pt x="0" y="2214"/>
                    </a:cubicBezTo>
                    <a:cubicBezTo>
                      <a:pt x="1930" y="2333"/>
                      <a:pt x="3482" y="2214"/>
                      <a:pt x="5411" y="2969"/>
                    </a:cubicBezTo>
                    <a:cubicBezTo>
                      <a:pt x="7042" y="3646"/>
                      <a:pt x="8634" y="4521"/>
                      <a:pt x="10384" y="4859"/>
                    </a:cubicBezTo>
                    <a:cubicBezTo>
                      <a:pt x="10668" y="4920"/>
                      <a:pt x="10977" y="4960"/>
                      <a:pt x="11284" y="4960"/>
                    </a:cubicBezTo>
                    <a:cubicBezTo>
                      <a:pt x="11881" y="4960"/>
                      <a:pt x="12470" y="4809"/>
                      <a:pt x="12851" y="4362"/>
                    </a:cubicBezTo>
                    <a:cubicBezTo>
                      <a:pt x="13408" y="3725"/>
                      <a:pt x="13289" y="2651"/>
                      <a:pt x="12791" y="1935"/>
                    </a:cubicBezTo>
                    <a:cubicBezTo>
                      <a:pt x="11956" y="722"/>
                      <a:pt x="10365" y="244"/>
                      <a:pt x="8892" y="85"/>
                    </a:cubicBezTo>
                    <a:cubicBezTo>
                      <a:pt x="8378" y="33"/>
                      <a:pt x="7782" y="1"/>
                      <a:pt x="71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9" name="Google Shape;2579;p30"/>
              <p:cNvSpPr/>
              <p:nvPr/>
            </p:nvSpPr>
            <p:spPr>
              <a:xfrm>
                <a:off x="2320025" y="350000"/>
                <a:ext cx="123350" cy="331575"/>
              </a:xfrm>
              <a:custGeom>
                <a:avLst/>
                <a:gdLst/>
                <a:ahLst/>
                <a:cxnLst/>
                <a:rect l="l" t="t" r="r" b="b"/>
                <a:pathLst>
                  <a:path w="4934" h="13263" extrusionOk="0">
                    <a:moveTo>
                      <a:pt x="2825" y="1"/>
                    </a:moveTo>
                    <a:cubicBezTo>
                      <a:pt x="557" y="1652"/>
                      <a:pt x="0" y="6168"/>
                      <a:pt x="139" y="8734"/>
                    </a:cubicBezTo>
                    <a:cubicBezTo>
                      <a:pt x="179" y="10226"/>
                      <a:pt x="557" y="11837"/>
                      <a:pt x="1731" y="12732"/>
                    </a:cubicBezTo>
                    <a:cubicBezTo>
                      <a:pt x="2127" y="13059"/>
                      <a:pt x="2654" y="13262"/>
                      <a:pt x="3163" y="13262"/>
                    </a:cubicBezTo>
                    <a:cubicBezTo>
                      <a:pt x="3521" y="13262"/>
                      <a:pt x="3870" y="13161"/>
                      <a:pt x="4158" y="12931"/>
                    </a:cubicBezTo>
                    <a:cubicBezTo>
                      <a:pt x="4854" y="12394"/>
                      <a:pt x="4933" y="11360"/>
                      <a:pt x="4794" y="10504"/>
                    </a:cubicBezTo>
                    <a:cubicBezTo>
                      <a:pt x="4555" y="8734"/>
                      <a:pt x="3800" y="7122"/>
                      <a:pt x="3243" y="5432"/>
                    </a:cubicBezTo>
                    <a:cubicBezTo>
                      <a:pt x="2586" y="3482"/>
                      <a:pt x="2825" y="1911"/>
                      <a:pt x="282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0" name="Google Shape;2580;p30"/>
              <p:cNvSpPr/>
              <p:nvPr/>
            </p:nvSpPr>
            <p:spPr>
              <a:xfrm>
                <a:off x="2402075" y="272875"/>
                <a:ext cx="337700" cy="117250"/>
              </a:xfrm>
              <a:custGeom>
                <a:avLst/>
                <a:gdLst/>
                <a:ahLst/>
                <a:cxnLst/>
                <a:rect l="l" t="t" r="r" b="b"/>
                <a:pathLst>
                  <a:path w="13508" h="4690" extrusionOk="0">
                    <a:moveTo>
                      <a:pt x="8437" y="1"/>
                    </a:moveTo>
                    <a:cubicBezTo>
                      <a:pt x="5877" y="1"/>
                      <a:pt x="1566" y="685"/>
                      <a:pt x="0" y="2967"/>
                    </a:cubicBezTo>
                    <a:cubicBezTo>
                      <a:pt x="975" y="2937"/>
                      <a:pt x="1840" y="2857"/>
                      <a:pt x="2711" y="2857"/>
                    </a:cubicBezTo>
                    <a:cubicBezTo>
                      <a:pt x="3581" y="2857"/>
                      <a:pt x="4456" y="2937"/>
                      <a:pt x="5451" y="3225"/>
                    </a:cubicBezTo>
                    <a:cubicBezTo>
                      <a:pt x="7162" y="3762"/>
                      <a:pt x="8813" y="4458"/>
                      <a:pt x="10583" y="4657"/>
                    </a:cubicBezTo>
                    <a:cubicBezTo>
                      <a:pt x="10759" y="4678"/>
                      <a:pt x="10943" y="4690"/>
                      <a:pt x="11128" y="4690"/>
                    </a:cubicBezTo>
                    <a:cubicBezTo>
                      <a:pt x="11842" y="4690"/>
                      <a:pt x="12579" y="4510"/>
                      <a:pt x="12990" y="3941"/>
                    </a:cubicBezTo>
                    <a:cubicBezTo>
                      <a:pt x="13507" y="3205"/>
                      <a:pt x="13289" y="2171"/>
                      <a:pt x="12712" y="1494"/>
                    </a:cubicBezTo>
                    <a:cubicBezTo>
                      <a:pt x="11777" y="361"/>
                      <a:pt x="10146" y="22"/>
                      <a:pt x="8654" y="2"/>
                    </a:cubicBezTo>
                    <a:cubicBezTo>
                      <a:pt x="8583" y="1"/>
                      <a:pt x="8511" y="1"/>
                      <a:pt x="84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1" name="Google Shape;2581;p30"/>
              <p:cNvSpPr/>
              <p:nvPr/>
            </p:nvSpPr>
            <p:spPr>
              <a:xfrm>
                <a:off x="2485625" y="498700"/>
                <a:ext cx="125350" cy="3046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2186" extrusionOk="0">
                    <a:moveTo>
                      <a:pt x="1990" y="1"/>
                    </a:moveTo>
                    <a:cubicBezTo>
                      <a:pt x="80" y="1712"/>
                      <a:pt x="0" y="5949"/>
                      <a:pt x="319" y="8276"/>
                    </a:cubicBezTo>
                    <a:cubicBezTo>
                      <a:pt x="517" y="9649"/>
                      <a:pt x="995" y="11081"/>
                      <a:pt x="2169" y="11837"/>
                    </a:cubicBezTo>
                    <a:cubicBezTo>
                      <a:pt x="2531" y="12054"/>
                      <a:pt x="2964" y="12186"/>
                      <a:pt x="3379" y="12186"/>
                    </a:cubicBezTo>
                    <a:cubicBezTo>
                      <a:pt x="3762" y="12186"/>
                      <a:pt x="4130" y="12075"/>
                      <a:pt x="4416" y="11817"/>
                    </a:cubicBezTo>
                    <a:cubicBezTo>
                      <a:pt x="5013" y="11240"/>
                      <a:pt x="4993" y="10285"/>
                      <a:pt x="4794" y="9490"/>
                    </a:cubicBezTo>
                    <a:cubicBezTo>
                      <a:pt x="4416" y="7898"/>
                      <a:pt x="3561" y="6466"/>
                      <a:pt x="2885" y="4974"/>
                    </a:cubicBezTo>
                    <a:cubicBezTo>
                      <a:pt x="2089" y="3223"/>
                      <a:pt x="2149" y="1791"/>
                      <a:pt x="19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2" name="Google Shape;2582;p30"/>
              <p:cNvSpPr/>
              <p:nvPr/>
            </p:nvSpPr>
            <p:spPr>
              <a:xfrm>
                <a:off x="2546300" y="405125"/>
                <a:ext cx="312325" cy="103550"/>
              </a:xfrm>
              <a:custGeom>
                <a:avLst/>
                <a:gdLst/>
                <a:ahLst/>
                <a:cxnLst/>
                <a:rect l="l" t="t" r="r" b="b"/>
                <a:pathLst>
                  <a:path w="12493" h="4142" extrusionOk="0">
                    <a:moveTo>
                      <a:pt x="8551" y="0"/>
                    </a:moveTo>
                    <a:cubicBezTo>
                      <a:pt x="8271" y="0"/>
                      <a:pt x="7992" y="16"/>
                      <a:pt x="7719" y="44"/>
                    </a:cubicBezTo>
                    <a:cubicBezTo>
                      <a:pt x="5371" y="243"/>
                      <a:pt x="1273" y="1277"/>
                      <a:pt x="0" y="3545"/>
                    </a:cubicBezTo>
                    <a:cubicBezTo>
                      <a:pt x="1260" y="3389"/>
                      <a:pt x="2329" y="3143"/>
                      <a:pt x="3522" y="3143"/>
                    </a:cubicBezTo>
                    <a:cubicBezTo>
                      <a:pt x="4005" y="3143"/>
                      <a:pt x="4508" y="3183"/>
                      <a:pt x="5053" y="3286"/>
                    </a:cubicBezTo>
                    <a:cubicBezTo>
                      <a:pt x="6664" y="3624"/>
                      <a:pt x="8256" y="4142"/>
                      <a:pt x="9907" y="4142"/>
                    </a:cubicBezTo>
                    <a:cubicBezTo>
                      <a:pt x="10722" y="4142"/>
                      <a:pt x="11637" y="3943"/>
                      <a:pt x="12075" y="3246"/>
                    </a:cubicBezTo>
                    <a:cubicBezTo>
                      <a:pt x="12493" y="2550"/>
                      <a:pt x="12175" y="1595"/>
                      <a:pt x="11598" y="1038"/>
                    </a:cubicBezTo>
                    <a:cubicBezTo>
                      <a:pt x="10817" y="258"/>
                      <a:pt x="9679" y="0"/>
                      <a:pt x="85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3" name="Google Shape;2583;p30"/>
              <p:cNvSpPr/>
              <p:nvPr/>
            </p:nvSpPr>
            <p:spPr>
              <a:xfrm>
                <a:off x="2624875" y="606625"/>
                <a:ext cx="109925" cy="254275"/>
              </a:xfrm>
              <a:custGeom>
                <a:avLst/>
                <a:gdLst/>
                <a:ahLst/>
                <a:cxnLst/>
                <a:rect l="l" t="t" r="r" b="b"/>
                <a:pathLst>
                  <a:path w="4397" h="10171" extrusionOk="0">
                    <a:moveTo>
                      <a:pt x="1552" y="1"/>
                    </a:moveTo>
                    <a:cubicBezTo>
                      <a:pt x="0" y="1532"/>
                      <a:pt x="40" y="5053"/>
                      <a:pt x="398" y="7003"/>
                    </a:cubicBezTo>
                    <a:cubicBezTo>
                      <a:pt x="597" y="8137"/>
                      <a:pt x="1035" y="9330"/>
                      <a:pt x="2029" y="9907"/>
                    </a:cubicBezTo>
                    <a:cubicBezTo>
                      <a:pt x="2321" y="10072"/>
                      <a:pt x="2669" y="10171"/>
                      <a:pt x="3002" y="10171"/>
                    </a:cubicBezTo>
                    <a:cubicBezTo>
                      <a:pt x="3352" y="10171"/>
                      <a:pt x="3685" y="10062"/>
                      <a:pt x="3919" y="9808"/>
                    </a:cubicBezTo>
                    <a:cubicBezTo>
                      <a:pt x="4397" y="9310"/>
                      <a:pt x="4357" y="8534"/>
                      <a:pt x="4178" y="7858"/>
                    </a:cubicBezTo>
                    <a:cubicBezTo>
                      <a:pt x="3800" y="6545"/>
                      <a:pt x="3044" y="5372"/>
                      <a:pt x="2447" y="4138"/>
                    </a:cubicBezTo>
                    <a:cubicBezTo>
                      <a:pt x="1731" y="2686"/>
                      <a:pt x="1751" y="1492"/>
                      <a:pt x="15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4" name="Google Shape;2584;p30"/>
              <p:cNvSpPr/>
              <p:nvPr/>
            </p:nvSpPr>
            <p:spPr>
              <a:xfrm>
                <a:off x="2673100" y="522750"/>
                <a:ext cx="259125" cy="85400"/>
              </a:xfrm>
              <a:custGeom>
                <a:avLst/>
                <a:gdLst/>
                <a:ahLst/>
                <a:cxnLst/>
                <a:rect l="l" t="t" r="r" b="b"/>
                <a:pathLst>
                  <a:path w="10365" h="3416" extrusionOk="0">
                    <a:moveTo>
                      <a:pt x="7162" y="0"/>
                    </a:moveTo>
                    <a:cubicBezTo>
                      <a:pt x="6881" y="0"/>
                      <a:pt x="6600" y="20"/>
                      <a:pt x="6327" y="53"/>
                    </a:cubicBezTo>
                    <a:cubicBezTo>
                      <a:pt x="4357" y="312"/>
                      <a:pt x="976" y="1267"/>
                      <a:pt x="1" y="3196"/>
                    </a:cubicBezTo>
                    <a:cubicBezTo>
                      <a:pt x="1131" y="3013"/>
                      <a:pt x="2061" y="2760"/>
                      <a:pt x="3162" y="2760"/>
                    </a:cubicBezTo>
                    <a:cubicBezTo>
                      <a:pt x="3495" y="2760"/>
                      <a:pt x="3844" y="2783"/>
                      <a:pt x="4218" y="2838"/>
                    </a:cubicBezTo>
                    <a:cubicBezTo>
                      <a:pt x="5536" y="3052"/>
                      <a:pt x="6855" y="3416"/>
                      <a:pt x="8191" y="3416"/>
                    </a:cubicBezTo>
                    <a:cubicBezTo>
                      <a:pt x="8226" y="3416"/>
                      <a:pt x="8261" y="3416"/>
                      <a:pt x="8296" y="3415"/>
                    </a:cubicBezTo>
                    <a:cubicBezTo>
                      <a:pt x="8953" y="3395"/>
                      <a:pt x="9728" y="3216"/>
                      <a:pt x="10047" y="2619"/>
                    </a:cubicBezTo>
                    <a:cubicBezTo>
                      <a:pt x="10365" y="2023"/>
                      <a:pt x="10067" y="1247"/>
                      <a:pt x="9569" y="769"/>
                    </a:cubicBezTo>
                    <a:cubicBezTo>
                      <a:pt x="8935" y="196"/>
                      <a:pt x="8049" y="0"/>
                      <a:pt x="71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5" name="Google Shape;2585;p30"/>
              <p:cNvSpPr/>
              <p:nvPr/>
            </p:nvSpPr>
            <p:spPr>
              <a:xfrm>
                <a:off x="2180275" y="-47850"/>
                <a:ext cx="706200" cy="802700"/>
              </a:xfrm>
              <a:custGeom>
                <a:avLst/>
                <a:gdLst/>
                <a:ahLst/>
                <a:cxnLst/>
                <a:rect l="l" t="t" r="r" b="b"/>
                <a:pathLst>
                  <a:path w="28248" h="3210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39" y="14304"/>
                      <a:pt x="15497" y="25264"/>
                      <a:pt x="28248" y="32108"/>
                    </a:cubicBezTo>
                    <a:cubicBezTo>
                      <a:pt x="25164" y="30138"/>
                      <a:pt x="22181" y="28049"/>
                      <a:pt x="19356" y="25782"/>
                    </a:cubicBezTo>
                    <a:cubicBezTo>
                      <a:pt x="10842" y="19058"/>
                      <a:pt x="3660" y="1034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6" name="Google Shape;2586;p30"/>
              <p:cNvSpPr/>
              <p:nvPr/>
            </p:nvSpPr>
            <p:spPr>
              <a:xfrm>
                <a:off x="2644750" y="598675"/>
                <a:ext cx="34350" cy="189500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7580" extrusionOk="0">
                    <a:moveTo>
                      <a:pt x="1175" y="0"/>
                    </a:moveTo>
                    <a:lnTo>
                      <a:pt x="1175" y="0"/>
                    </a:lnTo>
                    <a:cubicBezTo>
                      <a:pt x="1" y="2367"/>
                      <a:pt x="598" y="5172"/>
                      <a:pt x="1374" y="7579"/>
                    </a:cubicBezTo>
                    <a:cubicBezTo>
                      <a:pt x="916" y="5113"/>
                      <a:pt x="299" y="2447"/>
                      <a:pt x="11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7" name="Google Shape;2587;p30"/>
              <p:cNvSpPr/>
              <p:nvPr/>
            </p:nvSpPr>
            <p:spPr>
              <a:xfrm>
                <a:off x="2506500" y="490750"/>
                <a:ext cx="37325" cy="200450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8018" extrusionOk="0">
                    <a:moveTo>
                      <a:pt x="1493" y="1"/>
                    </a:moveTo>
                    <a:cubicBezTo>
                      <a:pt x="1" y="2408"/>
                      <a:pt x="438" y="5411"/>
                      <a:pt x="1055" y="8017"/>
                    </a:cubicBezTo>
                    <a:cubicBezTo>
                      <a:pt x="757" y="5391"/>
                      <a:pt x="339" y="2487"/>
                      <a:pt x="14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8" name="Google Shape;2588;p30"/>
              <p:cNvSpPr/>
              <p:nvPr/>
            </p:nvSpPr>
            <p:spPr>
              <a:xfrm>
                <a:off x="2344875" y="344550"/>
                <a:ext cx="51750" cy="233750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9350" extrusionOk="0">
                    <a:moveTo>
                      <a:pt x="2069" y="0"/>
                    </a:moveTo>
                    <a:lnTo>
                      <a:pt x="2069" y="0"/>
                    </a:lnTo>
                    <a:cubicBezTo>
                      <a:pt x="1" y="2626"/>
                      <a:pt x="259" y="6286"/>
                      <a:pt x="1055" y="9350"/>
                    </a:cubicBezTo>
                    <a:cubicBezTo>
                      <a:pt x="578" y="6207"/>
                      <a:pt x="279" y="2785"/>
                      <a:pt x="20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9" name="Google Shape;2589;p30"/>
              <p:cNvSpPr/>
              <p:nvPr/>
            </p:nvSpPr>
            <p:spPr>
              <a:xfrm>
                <a:off x="2233975" y="179425"/>
                <a:ext cx="46275" cy="205425"/>
              </a:xfrm>
              <a:custGeom>
                <a:avLst/>
                <a:gdLst/>
                <a:ahLst/>
                <a:cxnLst/>
                <a:rect l="l" t="t" r="r" b="b"/>
                <a:pathLst>
                  <a:path w="1851" h="8217" extrusionOk="0">
                    <a:moveTo>
                      <a:pt x="1851" y="1"/>
                    </a:moveTo>
                    <a:lnTo>
                      <a:pt x="1851" y="1"/>
                    </a:lnTo>
                    <a:cubicBezTo>
                      <a:pt x="1" y="2268"/>
                      <a:pt x="120" y="5491"/>
                      <a:pt x="617" y="8216"/>
                    </a:cubicBezTo>
                    <a:cubicBezTo>
                      <a:pt x="438" y="5451"/>
                      <a:pt x="299" y="2447"/>
                      <a:pt x="18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0" name="Google Shape;2590;p30"/>
              <p:cNvSpPr/>
              <p:nvPr/>
            </p:nvSpPr>
            <p:spPr>
              <a:xfrm>
                <a:off x="2679575" y="548575"/>
                <a:ext cx="170600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1905" extrusionOk="0">
                    <a:moveTo>
                      <a:pt x="6004" y="1"/>
                    </a:moveTo>
                    <a:cubicBezTo>
                      <a:pt x="3892" y="1"/>
                      <a:pt x="1744" y="672"/>
                      <a:pt x="0" y="1905"/>
                    </a:cubicBezTo>
                    <a:cubicBezTo>
                      <a:pt x="2129" y="791"/>
                      <a:pt x="4456" y="174"/>
                      <a:pt x="6824" y="35"/>
                    </a:cubicBezTo>
                    <a:cubicBezTo>
                      <a:pt x="6552" y="12"/>
                      <a:pt x="6278" y="1"/>
                      <a:pt x="60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1" name="Google Shape;2591;p30"/>
              <p:cNvSpPr/>
              <p:nvPr/>
            </p:nvSpPr>
            <p:spPr>
              <a:xfrm>
                <a:off x="2542800" y="445700"/>
                <a:ext cx="146750" cy="50550"/>
              </a:xfrm>
              <a:custGeom>
                <a:avLst/>
                <a:gdLst/>
                <a:ahLst/>
                <a:cxnLst/>
                <a:rect l="l" t="t" r="r" b="b"/>
                <a:pathLst>
                  <a:path w="5870" h="2022" extrusionOk="0">
                    <a:moveTo>
                      <a:pt x="5185" y="0"/>
                    </a:moveTo>
                    <a:cubicBezTo>
                      <a:pt x="3289" y="0"/>
                      <a:pt x="1368" y="726"/>
                      <a:pt x="1" y="2021"/>
                    </a:cubicBezTo>
                    <a:cubicBezTo>
                      <a:pt x="1771" y="848"/>
                      <a:pt x="3781" y="151"/>
                      <a:pt x="5869" y="32"/>
                    </a:cubicBezTo>
                    <a:cubicBezTo>
                      <a:pt x="5642" y="11"/>
                      <a:pt x="5414" y="0"/>
                      <a:pt x="51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2" name="Google Shape;2592;p30"/>
              <p:cNvSpPr/>
              <p:nvPr/>
            </p:nvSpPr>
            <p:spPr>
              <a:xfrm>
                <a:off x="2400575" y="307375"/>
                <a:ext cx="192975" cy="40175"/>
              </a:xfrm>
              <a:custGeom>
                <a:avLst/>
                <a:gdLst/>
                <a:ahLst/>
                <a:cxnLst/>
                <a:rect l="l" t="t" r="r" b="b"/>
                <a:pathLst>
                  <a:path w="7719" h="1607" extrusionOk="0">
                    <a:moveTo>
                      <a:pt x="5779" y="1"/>
                    </a:moveTo>
                    <a:cubicBezTo>
                      <a:pt x="3758" y="1"/>
                      <a:pt x="1731" y="553"/>
                      <a:pt x="1" y="1606"/>
                    </a:cubicBezTo>
                    <a:cubicBezTo>
                      <a:pt x="2114" y="646"/>
                      <a:pt x="4427" y="145"/>
                      <a:pt x="6751" y="145"/>
                    </a:cubicBezTo>
                    <a:cubicBezTo>
                      <a:pt x="7074" y="145"/>
                      <a:pt x="7397" y="155"/>
                      <a:pt x="7719" y="174"/>
                    </a:cubicBezTo>
                    <a:cubicBezTo>
                      <a:pt x="7079" y="58"/>
                      <a:pt x="6429" y="1"/>
                      <a:pt x="57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3" name="Google Shape;2593;p30"/>
              <p:cNvSpPr/>
              <p:nvPr/>
            </p:nvSpPr>
            <p:spPr>
              <a:xfrm>
                <a:off x="2286200" y="139775"/>
                <a:ext cx="203425" cy="37200"/>
              </a:xfrm>
              <a:custGeom>
                <a:avLst/>
                <a:gdLst/>
                <a:ahLst/>
                <a:cxnLst/>
                <a:rect l="l" t="t" r="r" b="b"/>
                <a:pathLst>
                  <a:path w="8137" h="1488" extrusionOk="0">
                    <a:moveTo>
                      <a:pt x="4952" y="1"/>
                    </a:moveTo>
                    <a:cubicBezTo>
                      <a:pt x="3197" y="1"/>
                      <a:pt x="1436" y="506"/>
                      <a:pt x="0" y="1487"/>
                    </a:cubicBezTo>
                    <a:cubicBezTo>
                      <a:pt x="1633" y="664"/>
                      <a:pt x="3455" y="236"/>
                      <a:pt x="5285" y="236"/>
                    </a:cubicBezTo>
                    <a:cubicBezTo>
                      <a:pt x="6242" y="236"/>
                      <a:pt x="7201" y="353"/>
                      <a:pt x="8136" y="592"/>
                    </a:cubicBezTo>
                    <a:cubicBezTo>
                      <a:pt x="7130" y="196"/>
                      <a:pt x="6042" y="1"/>
                      <a:pt x="4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4" name="Google Shape;2594;p30"/>
            <p:cNvGrpSpPr/>
            <p:nvPr/>
          </p:nvGrpSpPr>
          <p:grpSpPr>
            <a:xfrm rot="-6957884" flipH="1">
              <a:off x="8790906" y="4677044"/>
              <a:ext cx="647223" cy="397277"/>
              <a:chOff x="3635425" y="69650"/>
              <a:chExt cx="965800" cy="592825"/>
            </a:xfrm>
          </p:grpSpPr>
          <p:sp>
            <p:nvSpPr>
              <p:cNvPr id="2595" name="Google Shape;2595;p30"/>
              <p:cNvSpPr/>
              <p:nvPr/>
            </p:nvSpPr>
            <p:spPr>
              <a:xfrm>
                <a:off x="3741350" y="90400"/>
                <a:ext cx="859875" cy="436675"/>
              </a:xfrm>
              <a:custGeom>
                <a:avLst/>
                <a:gdLst/>
                <a:ahLst/>
                <a:cxnLst/>
                <a:rect l="l" t="t" r="r" b="b"/>
                <a:pathLst>
                  <a:path w="34395" h="17467" fill="none" extrusionOk="0">
                    <a:moveTo>
                      <a:pt x="0" y="17467"/>
                    </a:moveTo>
                    <a:cubicBezTo>
                      <a:pt x="10464" y="9848"/>
                      <a:pt x="21723" y="2746"/>
                      <a:pt x="34395" y="1"/>
                    </a:cubicBezTo>
                  </a:path>
                </a:pathLst>
              </a:custGeom>
              <a:solidFill>
                <a:schemeClr val="dk1"/>
              </a:solidFill>
              <a:ln w="10450" cap="flat" cmpd="sng">
                <a:solidFill>
                  <a:srgbClr val="282922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6" name="Google Shape;2596;p30"/>
              <p:cNvSpPr/>
              <p:nvPr/>
            </p:nvSpPr>
            <p:spPr>
              <a:xfrm>
                <a:off x="3783125" y="468375"/>
                <a:ext cx="70150" cy="192650"/>
              </a:xfrm>
              <a:custGeom>
                <a:avLst/>
                <a:gdLst/>
                <a:ahLst/>
                <a:cxnLst/>
                <a:rect l="l" t="t" r="r" b="b"/>
                <a:pathLst>
                  <a:path w="2806" h="7706" extrusionOk="0">
                    <a:moveTo>
                      <a:pt x="2805" y="0"/>
                    </a:moveTo>
                    <a:cubicBezTo>
                      <a:pt x="2805" y="1"/>
                      <a:pt x="279" y="5471"/>
                      <a:pt x="140" y="6167"/>
                    </a:cubicBezTo>
                    <a:cubicBezTo>
                      <a:pt x="0" y="6843"/>
                      <a:pt x="418" y="7520"/>
                      <a:pt x="1114" y="7679"/>
                    </a:cubicBezTo>
                    <a:cubicBezTo>
                      <a:pt x="1204" y="7697"/>
                      <a:pt x="1294" y="7706"/>
                      <a:pt x="1382" y="7706"/>
                    </a:cubicBezTo>
                    <a:cubicBezTo>
                      <a:pt x="1976" y="7706"/>
                      <a:pt x="2505" y="7310"/>
                      <a:pt x="2626" y="6704"/>
                    </a:cubicBezTo>
                    <a:cubicBezTo>
                      <a:pt x="2785" y="6008"/>
                      <a:pt x="2805" y="1"/>
                      <a:pt x="28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7" name="Google Shape;2597;p30"/>
              <p:cNvSpPr/>
              <p:nvPr/>
            </p:nvSpPr>
            <p:spPr>
              <a:xfrm>
                <a:off x="3865675" y="221850"/>
                <a:ext cx="70150" cy="192825"/>
              </a:xfrm>
              <a:custGeom>
                <a:avLst/>
                <a:gdLst/>
                <a:ahLst/>
                <a:cxnLst/>
                <a:rect l="l" t="t" r="r" b="b"/>
                <a:pathLst>
                  <a:path w="2806" h="7713" extrusionOk="0">
                    <a:moveTo>
                      <a:pt x="1396" y="1"/>
                    </a:moveTo>
                    <a:cubicBezTo>
                      <a:pt x="813" y="1"/>
                      <a:pt x="299" y="395"/>
                      <a:pt x="180" y="1009"/>
                    </a:cubicBezTo>
                    <a:cubicBezTo>
                      <a:pt x="20" y="1685"/>
                      <a:pt x="0" y="7713"/>
                      <a:pt x="0" y="7713"/>
                    </a:cubicBezTo>
                    <a:cubicBezTo>
                      <a:pt x="0" y="7713"/>
                      <a:pt x="2507" y="2242"/>
                      <a:pt x="2666" y="1546"/>
                    </a:cubicBezTo>
                    <a:cubicBezTo>
                      <a:pt x="2805" y="850"/>
                      <a:pt x="2388" y="174"/>
                      <a:pt x="1691" y="34"/>
                    </a:cubicBezTo>
                    <a:cubicBezTo>
                      <a:pt x="1592" y="12"/>
                      <a:pt x="1493" y="1"/>
                      <a:pt x="13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8" name="Google Shape;2598;p30"/>
              <p:cNvSpPr/>
              <p:nvPr/>
            </p:nvSpPr>
            <p:spPr>
              <a:xfrm>
                <a:off x="3874125" y="464400"/>
                <a:ext cx="125350" cy="1708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6834" extrusionOk="0">
                    <a:moveTo>
                      <a:pt x="1" y="0"/>
                    </a:moveTo>
                    <a:cubicBezTo>
                      <a:pt x="1" y="1"/>
                      <a:pt x="2089" y="5650"/>
                      <a:pt x="2487" y="6247"/>
                    </a:cubicBezTo>
                    <a:cubicBezTo>
                      <a:pt x="2731" y="6631"/>
                      <a:pt x="3147" y="6834"/>
                      <a:pt x="3573" y="6834"/>
                    </a:cubicBezTo>
                    <a:cubicBezTo>
                      <a:pt x="3808" y="6834"/>
                      <a:pt x="4045" y="6772"/>
                      <a:pt x="4258" y="6644"/>
                    </a:cubicBezTo>
                    <a:cubicBezTo>
                      <a:pt x="4835" y="6266"/>
                      <a:pt x="5014" y="5471"/>
                      <a:pt x="4636" y="4874"/>
                    </a:cubicBezTo>
                    <a:cubicBezTo>
                      <a:pt x="4258" y="427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9" name="Google Shape;2599;p30"/>
              <p:cNvSpPr/>
              <p:nvPr/>
            </p:nvSpPr>
            <p:spPr>
              <a:xfrm>
                <a:off x="3719475" y="247575"/>
                <a:ext cx="125825" cy="171100"/>
              </a:xfrm>
              <a:custGeom>
                <a:avLst/>
                <a:gdLst/>
                <a:ahLst/>
                <a:cxnLst/>
                <a:rect l="l" t="t" r="r" b="b"/>
                <a:pathLst>
                  <a:path w="5033" h="6844" extrusionOk="0">
                    <a:moveTo>
                      <a:pt x="1459" y="1"/>
                    </a:moveTo>
                    <a:cubicBezTo>
                      <a:pt x="1225" y="1"/>
                      <a:pt x="988" y="65"/>
                      <a:pt x="776" y="199"/>
                    </a:cubicBezTo>
                    <a:cubicBezTo>
                      <a:pt x="179" y="577"/>
                      <a:pt x="0" y="1373"/>
                      <a:pt x="398" y="1969"/>
                    </a:cubicBezTo>
                    <a:cubicBezTo>
                      <a:pt x="776" y="2566"/>
                      <a:pt x="5033" y="6843"/>
                      <a:pt x="5033" y="6843"/>
                    </a:cubicBezTo>
                    <a:cubicBezTo>
                      <a:pt x="5033" y="6843"/>
                      <a:pt x="2944" y="1194"/>
                      <a:pt x="2546" y="597"/>
                    </a:cubicBezTo>
                    <a:cubicBezTo>
                      <a:pt x="2303" y="212"/>
                      <a:pt x="1885" y="1"/>
                      <a:pt x="145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0" name="Google Shape;2600;p30"/>
              <p:cNvSpPr/>
              <p:nvPr/>
            </p:nvSpPr>
            <p:spPr>
              <a:xfrm>
                <a:off x="3660775" y="456425"/>
                <a:ext cx="175575" cy="120425"/>
              </a:xfrm>
              <a:custGeom>
                <a:avLst/>
                <a:gdLst/>
                <a:ahLst/>
                <a:cxnLst/>
                <a:rect l="l" t="t" r="r" b="b"/>
                <a:pathLst>
                  <a:path w="7023" h="4817" extrusionOk="0">
                    <a:moveTo>
                      <a:pt x="7023" y="1"/>
                    </a:moveTo>
                    <a:cubicBezTo>
                      <a:pt x="7022" y="1"/>
                      <a:pt x="1373" y="2090"/>
                      <a:pt x="777" y="2487"/>
                    </a:cubicBezTo>
                    <a:cubicBezTo>
                      <a:pt x="180" y="2865"/>
                      <a:pt x="1" y="3661"/>
                      <a:pt x="379" y="4258"/>
                    </a:cubicBezTo>
                    <a:cubicBezTo>
                      <a:pt x="621" y="4614"/>
                      <a:pt x="1033" y="4816"/>
                      <a:pt x="1456" y="4816"/>
                    </a:cubicBezTo>
                    <a:cubicBezTo>
                      <a:pt x="1693" y="4816"/>
                      <a:pt x="1934" y="4752"/>
                      <a:pt x="2149" y="4616"/>
                    </a:cubicBezTo>
                    <a:cubicBezTo>
                      <a:pt x="2746" y="4258"/>
                      <a:pt x="7023" y="1"/>
                      <a:pt x="702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1" name="Google Shape;2601;p30"/>
              <p:cNvSpPr/>
              <p:nvPr/>
            </p:nvSpPr>
            <p:spPr>
              <a:xfrm>
                <a:off x="3883075" y="305750"/>
                <a:ext cx="175075" cy="120875"/>
              </a:xfrm>
              <a:custGeom>
                <a:avLst/>
                <a:gdLst/>
                <a:ahLst/>
                <a:cxnLst/>
                <a:rect l="l" t="t" r="r" b="b"/>
                <a:pathLst>
                  <a:path w="7003" h="4835" extrusionOk="0">
                    <a:moveTo>
                      <a:pt x="5549" y="0"/>
                    </a:moveTo>
                    <a:cubicBezTo>
                      <a:pt x="5315" y="0"/>
                      <a:pt x="5081" y="64"/>
                      <a:pt x="4874" y="199"/>
                    </a:cubicBezTo>
                    <a:cubicBezTo>
                      <a:pt x="4278" y="577"/>
                      <a:pt x="1" y="4834"/>
                      <a:pt x="1" y="4834"/>
                    </a:cubicBezTo>
                    <a:cubicBezTo>
                      <a:pt x="1" y="4834"/>
                      <a:pt x="5630" y="2746"/>
                      <a:pt x="6247" y="2348"/>
                    </a:cubicBezTo>
                    <a:cubicBezTo>
                      <a:pt x="6824" y="1970"/>
                      <a:pt x="7003" y="1174"/>
                      <a:pt x="6645" y="577"/>
                    </a:cubicBezTo>
                    <a:cubicBezTo>
                      <a:pt x="6389" y="207"/>
                      <a:pt x="5969" y="0"/>
                      <a:pt x="55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2" name="Google Shape;2602;p30"/>
              <p:cNvSpPr/>
              <p:nvPr/>
            </p:nvSpPr>
            <p:spPr>
              <a:xfrm>
                <a:off x="3886075" y="447475"/>
                <a:ext cx="195950" cy="67350"/>
              </a:xfrm>
              <a:custGeom>
                <a:avLst/>
                <a:gdLst/>
                <a:ahLst/>
                <a:cxnLst/>
                <a:rect l="l" t="t" r="r" b="b"/>
                <a:pathLst>
                  <a:path w="7838" h="2694" extrusionOk="0">
                    <a:moveTo>
                      <a:pt x="0" y="1"/>
                    </a:moveTo>
                    <a:cubicBezTo>
                      <a:pt x="0" y="1"/>
                      <a:pt x="5471" y="2527"/>
                      <a:pt x="6167" y="2666"/>
                    </a:cubicBezTo>
                    <a:cubicBezTo>
                      <a:pt x="6257" y="2684"/>
                      <a:pt x="6346" y="2693"/>
                      <a:pt x="6435" y="2693"/>
                    </a:cubicBezTo>
                    <a:cubicBezTo>
                      <a:pt x="7029" y="2693"/>
                      <a:pt x="7557" y="2298"/>
                      <a:pt x="7679" y="1692"/>
                    </a:cubicBezTo>
                    <a:cubicBezTo>
                      <a:pt x="7838" y="995"/>
                      <a:pt x="7420" y="339"/>
                      <a:pt x="6724" y="180"/>
                    </a:cubicBezTo>
                    <a:cubicBezTo>
                      <a:pt x="6028" y="2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3" name="Google Shape;2603;p30"/>
              <p:cNvSpPr/>
              <p:nvPr/>
            </p:nvSpPr>
            <p:spPr>
              <a:xfrm>
                <a:off x="3636900" y="368075"/>
                <a:ext cx="195975" cy="67000"/>
              </a:xfrm>
              <a:custGeom>
                <a:avLst/>
                <a:gdLst/>
                <a:ahLst/>
                <a:cxnLst/>
                <a:rect l="l" t="t" r="r" b="b"/>
                <a:pathLst>
                  <a:path w="7839" h="2680" extrusionOk="0">
                    <a:moveTo>
                      <a:pt x="1357" y="0"/>
                    </a:moveTo>
                    <a:cubicBezTo>
                      <a:pt x="778" y="0"/>
                      <a:pt x="276" y="392"/>
                      <a:pt x="140" y="989"/>
                    </a:cubicBezTo>
                    <a:cubicBezTo>
                      <a:pt x="1" y="1685"/>
                      <a:pt x="419" y="2361"/>
                      <a:pt x="1115" y="2520"/>
                    </a:cubicBezTo>
                    <a:cubicBezTo>
                      <a:pt x="1811" y="2660"/>
                      <a:pt x="7839" y="2680"/>
                      <a:pt x="7839" y="2680"/>
                    </a:cubicBezTo>
                    <a:cubicBezTo>
                      <a:pt x="7839" y="2680"/>
                      <a:pt x="2368" y="173"/>
                      <a:pt x="1652" y="34"/>
                    </a:cubicBezTo>
                    <a:cubicBezTo>
                      <a:pt x="1552" y="11"/>
                      <a:pt x="1453" y="0"/>
                      <a:pt x="135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4" name="Google Shape;2604;p30"/>
              <p:cNvSpPr/>
              <p:nvPr/>
            </p:nvSpPr>
            <p:spPr>
              <a:xfrm>
                <a:off x="3713500" y="464400"/>
                <a:ext cx="130325" cy="166675"/>
              </a:xfrm>
              <a:custGeom>
                <a:avLst/>
                <a:gdLst/>
                <a:ahLst/>
                <a:cxnLst/>
                <a:rect l="l" t="t" r="r" b="b"/>
                <a:pathLst>
                  <a:path w="5213" h="6667" extrusionOk="0">
                    <a:moveTo>
                      <a:pt x="5212" y="0"/>
                    </a:moveTo>
                    <a:cubicBezTo>
                      <a:pt x="5212" y="1"/>
                      <a:pt x="816" y="4098"/>
                      <a:pt x="398" y="4675"/>
                    </a:cubicBezTo>
                    <a:cubicBezTo>
                      <a:pt x="0" y="5252"/>
                      <a:pt x="140" y="6048"/>
                      <a:pt x="716" y="6445"/>
                    </a:cubicBezTo>
                    <a:cubicBezTo>
                      <a:pt x="934" y="6596"/>
                      <a:pt x="1180" y="6666"/>
                      <a:pt x="1425" y="6666"/>
                    </a:cubicBezTo>
                    <a:cubicBezTo>
                      <a:pt x="1828" y="6666"/>
                      <a:pt x="2227" y="6474"/>
                      <a:pt x="2487" y="6127"/>
                    </a:cubicBezTo>
                    <a:cubicBezTo>
                      <a:pt x="2885" y="5550"/>
                      <a:pt x="5212" y="1"/>
                      <a:pt x="52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5" name="Google Shape;2605;p30"/>
              <p:cNvSpPr/>
              <p:nvPr/>
            </p:nvSpPr>
            <p:spPr>
              <a:xfrm>
                <a:off x="3875625" y="251850"/>
                <a:ext cx="130325" cy="166825"/>
              </a:xfrm>
              <a:custGeom>
                <a:avLst/>
                <a:gdLst/>
                <a:ahLst/>
                <a:cxnLst/>
                <a:rect l="l" t="t" r="r" b="b"/>
                <a:pathLst>
                  <a:path w="5213" h="6673" extrusionOk="0">
                    <a:moveTo>
                      <a:pt x="3770" y="0"/>
                    </a:moveTo>
                    <a:cubicBezTo>
                      <a:pt x="3367" y="0"/>
                      <a:pt x="2971" y="190"/>
                      <a:pt x="2726" y="545"/>
                    </a:cubicBezTo>
                    <a:cubicBezTo>
                      <a:pt x="2328" y="1122"/>
                      <a:pt x="0" y="6672"/>
                      <a:pt x="0" y="6672"/>
                    </a:cubicBezTo>
                    <a:cubicBezTo>
                      <a:pt x="0" y="6672"/>
                      <a:pt x="4397" y="2554"/>
                      <a:pt x="4814" y="1977"/>
                    </a:cubicBezTo>
                    <a:cubicBezTo>
                      <a:pt x="5212" y="1420"/>
                      <a:pt x="5073" y="625"/>
                      <a:pt x="4496" y="227"/>
                    </a:cubicBezTo>
                    <a:cubicBezTo>
                      <a:pt x="4275" y="74"/>
                      <a:pt x="4021" y="0"/>
                      <a:pt x="37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6" name="Google Shape;2606;p30"/>
              <p:cNvSpPr/>
              <p:nvPr/>
            </p:nvSpPr>
            <p:spPr>
              <a:xfrm>
                <a:off x="3858700" y="468875"/>
                <a:ext cx="68175" cy="193600"/>
              </a:xfrm>
              <a:custGeom>
                <a:avLst/>
                <a:gdLst/>
                <a:ahLst/>
                <a:cxnLst/>
                <a:rect l="l" t="t" r="r" b="b"/>
                <a:pathLst>
                  <a:path w="2727" h="7744" extrusionOk="0">
                    <a:moveTo>
                      <a:pt x="220" y="0"/>
                    </a:moveTo>
                    <a:cubicBezTo>
                      <a:pt x="220" y="0"/>
                      <a:pt x="1" y="6008"/>
                      <a:pt x="120" y="6704"/>
                    </a:cubicBezTo>
                    <a:cubicBezTo>
                      <a:pt x="243" y="7316"/>
                      <a:pt x="749" y="7744"/>
                      <a:pt x="1343" y="7744"/>
                    </a:cubicBezTo>
                    <a:cubicBezTo>
                      <a:pt x="1425" y="7744"/>
                      <a:pt x="1508" y="7735"/>
                      <a:pt x="1592" y="7719"/>
                    </a:cubicBezTo>
                    <a:cubicBezTo>
                      <a:pt x="2289" y="7599"/>
                      <a:pt x="2726" y="6963"/>
                      <a:pt x="2647" y="6266"/>
                    </a:cubicBezTo>
                    <a:cubicBezTo>
                      <a:pt x="2507" y="5570"/>
                      <a:pt x="220" y="0"/>
                      <a:pt x="2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7" name="Google Shape;2607;p30"/>
              <p:cNvSpPr/>
              <p:nvPr/>
            </p:nvSpPr>
            <p:spPr>
              <a:xfrm>
                <a:off x="3791575" y="220225"/>
                <a:ext cx="69150" cy="193975"/>
              </a:xfrm>
              <a:custGeom>
                <a:avLst/>
                <a:gdLst/>
                <a:ahLst/>
                <a:cxnLst/>
                <a:rect l="l" t="t" r="r" b="b"/>
                <a:pathLst>
                  <a:path w="2766" h="7759" extrusionOk="0">
                    <a:moveTo>
                      <a:pt x="1402" y="0"/>
                    </a:moveTo>
                    <a:cubicBezTo>
                      <a:pt x="1327" y="0"/>
                      <a:pt x="1251" y="7"/>
                      <a:pt x="1174" y="20"/>
                    </a:cubicBezTo>
                    <a:cubicBezTo>
                      <a:pt x="438" y="139"/>
                      <a:pt x="0" y="796"/>
                      <a:pt x="120" y="1492"/>
                    </a:cubicBezTo>
                    <a:cubicBezTo>
                      <a:pt x="259" y="2188"/>
                      <a:pt x="2547" y="7758"/>
                      <a:pt x="2547" y="7758"/>
                    </a:cubicBezTo>
                    <a:cubicBezTo>
                      <a:pt x="2547" y="7758"/>
                      <a:pt x="2766" y="1731"/>
                      <a:pt x="2646" y="1034"/>
                    </a:cubicBezTo>
                    <a:cubicBezTo>
                      <a:pt x="2522" y="415"/>
                      <a:pt x="2005" y="0"/>
                      <a:pt x="14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8" name="Google Shape;2608;p30"/>
              <p:cNvSpPr/>
              <p:nvPr/>
            </p:nvSpPr>
            <p:spPr>
              <a:xfrm>
                <a:off x="3635425" y="442425"/>
                <a:ext cx="196450" cy="64250"/>
              </a:xfrm>
              <a:custGeom>
                <a:avLst/>
                <a:gdLst/>
                <a:ahLst/>
                <a:cxnLst/>
                <a:rect l="l" t="t" r="r" b="b"/>
                <a:pathLst>
                  <a:path w="7858" h="2570" extrusionOk="0">
                    <a:moveTo>
                      <a:pt x="2308" y="0"/>
                    </a:moveTo>
                    <a:cubicBezTo>
                      <a:pt x="1739" y="0"/>
                      <a:pt x="1311" y="12"/>
                      <a:pt x="1154" y="44"/>
                    </a:cubicBezTo>
                    <a:cubicBezTo>
                      <a:pt x="458" y="163"/>
                      <a:pt x="0" y="800"/>
                      <a:pt x="120" y="1496"/>
                    </a:cubicBezTo>
                    <a:cubicBezTo>
                      <a:pt x="243" y="2151"/>
                      <a:pt x="793" y="2570"/>
                      <a:pt x="1375" y="2570"/>
                    </a:cubicBezTo>
                    <a:cubicBezTo>
                      <a:pt x="1447" y="2570"/>
                      <a:pt x="1519" y="2563"/>
                      <a:pt x="1592" y="2550"/>
                    </a:cubicBezTo>
                    <a:cubicBezTo>
                      <a:pt x="2288" y="2431"/>
                      <a:pt x="7858" y="143"/>
                      <a:pt x="7858" y="143"/>
                    </a:cubicBezTo>
                    <a:cubicBezTo>
                      <a:pt x="7858" y="143"/>
                      <a:pt x="4257" y="0"/>
                      <a:pt x="23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9" name="Google Shape;2609;p30"/>
              <p:cNvSpPr/>
              <p:nvPr/>
            </p:nvSpPr>
            <p:spPr>
              <a:xfrm>
                <a:off x="3886550" y="376375"/>
                <a:ext cx="196475" cy="64075"/>
              </a:xfrm>
              <a:custGeom>
                <a:avLst/>
                <a:gdLst/>
                <a:ahLst/>
                <a:cxnLst/>
                <a:rect l="l" t="t" r="r" b="b"/>
                <a:pathLst>
                  <a:path w="7859" h="2563" extrusionOk="0">
                    <a:moveTo>
                      <a:pt x="6495" y="1"/>
                    </a:moveTo>
                    <a:cubicBezTo>
                      <a:pt x="6420" y="1"/>
                      <a:pt x="6344" y="7"/>
                      <a:pt x="6267" y="20"/>
                    </a:cubicBezTo>
                    <a:cubicBezTo>
                      <a:pt x="5571" y="139"/>
                      <a:pt x="1" y="2427"/>
                      <a:pt x="1" y="2427"/>
                    </a:cubicBezTo>
                    <a:cubicBezTo>
                      <a:pt x="1" y="2427"/>
                      <a:pt x="3722" y="2562"/>
                      <a:pt x="5654" y="2562"/>
                    </a:cubicBezTo>
                    <a:cubicBezTo>
                      <a:pt x="6182" y="2562"/>
                      <a:pt x="6576" y="2552"/>
                      <a:pt x="6725" y="2527"/>
                    </a:cubicBezTo>
                    <a:cubicBezTo>
                      <a:pt x="7421" y="2407"/>
                      <a:pt x="7859" y="1751"/>
                      <a:pt x="7739" y="1054"/>
                    </a:cubicBezTo>
                    <a:cubicBezTo>
                      <a:pt x="7633" y="417"/>
                      <a:pt x="7102" y="1"/>
                      <a:pt x="649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0" name="Google Shape;2610;p30"/>
              <p:cNvSpPr/>
              <p:nvPr/>
            </p:nvSpPr>
            <p:spPr>
              <a:xfrm>
                <a:off x="3882575" y="456925"/>
                <a:ext cx="170625" cy="126500"/>
              </a:xfrm>
              <a:custGeom>
                <a:avLst/>
                <a:gdLst/>
                <a:ahLst/>
                <a:cxnLst/>
                <a:rect l="l" t="t" r="r" b="b"/>
                <a:pathLst>
                  <a:path w="6825" h="5060" extrusionOk="0">
                    <a:moveTo>
                      <a:pt x="1" y="1"/>
                    </a:moveTo>
                    <a:cubicBezTo>
                      <a:pt x="1" y="1"/>
                      <a:pt x="4099" y="4437"/>
                      <a:pt x="4676" y="4835"/>
                    </a:cubicBezTo>
                    <a:cubicBezTo>
                      <a:pt x="4888" y="4986"/>
                      <a:pt x="5135" y="5060"/>
                      <a:pt x="5381" y="5060"/>
                    </a:cubicBezTo>
                    <a:cubicBezTo>
                      <a:pt x="5781" y="5060"/>
                      <a:pt x="6180" y="4866"/>
                      <a:pt x="6426" y="4497"/>
                    </a:cubicBezTo>
                    <a:cubicBezTo>
                      <a:pt x="6824" y="3940"/>
                      <a:pt x="6685" y="3164"/>
                      <a:pt x="6108" y="2746"/>
                    </a:cubicBezTo>
                    <a:cubicBezTo>
                      <a:pt x="5531" y="2348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1" name="Google Shape;2611;p30"/>
              <p:cNvSpPr/>
              <p:nvPr/>
            </p:nvSpPr>
            <p:spPr>
              <a:xfrm>
                <a:off x="3665250" y="299725"/>
                <a:ext cx="171100" cy="126400"/>
              </a:xfrm>
              <a:custGeom>
                <a:avLst/>
                <a:gdLst/>
                <a:ahLst/>
                <a:cxnLst/>
                <a:rect l="l" t="t" r="r" b="b"/>
                <a:pathLst>
                  <a:path w="6844" h="5056" extrusionOk="0">
                    <a:moveTo>
                      <a:pt x="1455" y="1"/>
                    </a:moveTo>
                    <a:cubicBezTo>
                      <a:pt x="1048" y="1"/>
                      <a:pt x="646" y="193"/>
                      <a:pt x="399" y="540"/>
                    </a:cubicBezTo>
                    <a:cubicBezTo>
                      <a:pt x="1" y="1117"/>
                      <a:pt x="160" y="1912"/>
                      <a:pt x="737" y="2310"/>
                    </a:cubicBezTo>
                    <a:cubicBezTo>
                      <a:pt x="1294" y="2708"/>
                      <a:pt x="6844" y="5055"/>
                      <a:pt x="6844" y="5055"/>
                    </a:cubicBezTo>
                    <a:cubicBezTo>
                      <a:pt x="6844" y="5055"/>
                      <a:pt x="2746" y="639"/>
                      <a:pt x="2169" y="222"/>
                    </a:cubicBezTo>
                    <a:cubicBezTo>
                      <a:pt x="1951" y="71"/>
                      <a:pt x="1702" y="1"/>
                      <a:pt x="14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2" name="Google Shape;2612;p30"/>
              <p:cNvSpPr/>
              <p:nvPr/>
            </p:nvSpPr>
            <p:spPr>
              <a:xfrm>
                <a:off x="3793075" y="382575"/>
                <a:ext cx="133300" cy="117275"/>
              </a:xfrm>
              <a:custGeom>
                <a:avLst/>
                <a:gdLst/>
                <a:ahLst/>
                <a:cxnLst/>
                <a:rect l="l" t="t" r="r" b="b"/>
                <a:pathLst>
                  <a:path w="5332" h="4691" extrusionOk="0">
                    <a:moveTo>
                      <a:pt x="2669" y="0"/>
                    </a:moveTo>
                    <a:cubicBezTo>
                      <a:pt x="2240" y="0"/>
                      <a:pt x="1804" y="119"/>
                      <a:pt x="1413" y="369"/>
                    </a:cubicBezTo>
                    <a:cubicBezTo>
                      <a:pt x="318" y="1065"/>
                      <a:pt x="0" y="2497"/>
                      <a:pt x="696" y="3591"/>
                    </a:cubicBezTo>
                    <a:cubicBezTo>
                      <a:pt x="1134" y="4299"/>
                      <a:pt x="1896" y="4690"/>
                      <a:pt x="2675" y="4690"/>
                    </a:cubicBezTo>
                    <a:cubicBezTo>
                      <a:pt x="3101" y="4690"/>
                      <a:pt x="3532" y="4574"/>
                      <a:pt x="3919" y="4328"/>
                    </a:cubicBezTo>
                    <a:cubicBezTo>
                      <a:pt x="5013" y="3631"/>
                      <a:pt x="5331" y="2179"/>
                      <a:pt x="4635" y="1085"/>
                    </a:cubicBezTo>
                    <a:cubicBezTo>
                      <a:pt x="4188" y="383"/>
                      <a:pt x="3438" y="0"/>
                      <a:pt x="26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3" name="Google Shape;2613;p30"/>
              <p:cNvSpPr/>
              <p:nvPr/>
            </p:nvSpPr>
            <p:spPr>
              <a:xfrm>
                <a:off x="4119300" y="154075"/>
                <a:ext cx="281525" cy="399950"/>
              </a:xfrm>
              <a:custGeom>
                <a:avLst/>
                <a:gdLst/>
                <a:ahLst/>
                <a:cxnLst/>
                <a:rect l="l" t="t" r="r" b="b"/>
                <a:pathLst>
                  <a:path w="11261" h="15998" extrusionOk="0">
                    <a:moveTo>
                      <a:pt x="11260" y="0"/>
                    </a:moveTo>
                    <a:lnTo>
                      <a:pt x="11260" y="0"/>
                    </a:lnTo>
                    <a:cubicBezTo>
                      <a:pt x="8177" y="1552"/>
                      <a:pt x="5372" y="3143"/>
                      <a:pt x="3124" y="5849"/>
                    </a:cubicBezTo>
                    <a:cubicBezTo>
                      <a:pt x="1353" y="7957"/>
                      <a:pt x="120" y="10603"/>
                      <a:pt x="21" y="13368"/>
                    </a:cubicBezTo>
                    <a:cubicBezTo>
                      <a:pt x="1" y="14025"/>
                      <a:pt x="41" y="14721"/>
                      <a:pt x="419" y="15298"/>
                    </a:cubicBezTo>
                    <a:cubicBezTo>
                      <a:pt x="696" y="15706"/>
                      <a:pt x="1188" y="15997"/>
                      <a:pt x="1666" y="15997"/>
                    </a:cubicBezTo>
                    <a:cubicBezTo>
                      <a:pt x="1839" y="15997"/>
                      <a:pt x="2010" y="15959"/>
                      <a:pt x="2169" y="15875"/>
                    </a:cubicBezTo>
                    <a:cubicBezTo>
                      <a:pt x="2487" y="15695"/>
                      <a:pt x="2686" y="15377"/>
                      <a:pt x="2865" y="15079"/>
                    </a:cubicBezTo>
                    <a:cubicBezTo>
                      <a:pt x="4775" y="11697"/>
                      <a:pt x="4695" y="7420"/>
                      <a:pt x="6864" y="4178"/>
                    </a:cubicBezTo>
                    <a:cubicBezTo>
                      <a:pt x="7998" y="2467"/>
                      <a:pt x="9669" y="1253"/>
                      <a:pt x="112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4" name="Google Shape;2614;p30"/>
              <p:cNvSpPr/>
              <p:nvPr/>
            </p:nvSpPr>
            <p:spPr>
              <a:xfrm>
                <a:off x="4182475" y="143125"/>
                <a:ext cx="238725" cy="251675"/>
              </a:xfrm>
              <a:custGeom>
                <a:avLst/>
                <a:gdLst/>
                <a:ahLst/>
                <a:cxnLst/>
                <a:rect l="l" t="t" r="r" b="b"/>
                <a:pathLst>
                  <a:path w="9549" h="10067" extrusionOk="0">
                    <a:moveTo>
                      <a:pt x="9549" y="0"/>
                    </a:moveTo>
                    <a:cubicBezTo>
                      <a:pt x="5630" y="1453"/>
                      <a:pt x="2347" y="4576"/>
                      <a:pt x="637" y="8395"/>
                    </a:cubicBezTo>
                    <a:cubicBezTo>
                      <a:pt x="438" y="8873"/>
                      <a:pt x="159" y="9569"/>
                      <a:pt x="0" y="10066"/>
                    </a:cubicBezTo>
                    <a:cubicBezTo>
                      <a:pt x="199" y="9589"/>
                      <a:pt x="537" y="8893"/>
                      <a:pt x="776" y="8455"/>
                    </a:cubicBezTo>
                    <a:cubicBezTo>
                      <a:pt x="2686" y="4775"/>
                      <a:pt x="5849" y="1811"/>
                      <a:pt x="95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5" name="Google Shape;2615;p30"/>
              <p:cNvSpPr/>
              <p:nvPr/>
            </p:nvSpPr>
            <p:spPr>
              <a:xfrm>
                <a:off x="3937300" y="69650"/>
                <a:ext cx="472475" cy="140675"/>
              </a:xfrm>
              <a:custGeom>
                <a:avLst/>
                <a:gdLst/>
                <a:ahLst/>
                <a:cxnLst/>
                <a:rect l="l" t="t" r="r" b="b"/>
                <a:pathLst>
                  <a:path w="18899" h="5627" extrusionOk="0">
                    <a:moveTo>
                      <a:pt x="1338" y="0"/>
                    </a:moveTo>
                    <a:cubicBezTo>
                      <a:pt x="1154" y="0"/>
                      <a:pt x="975" y="25"/>
                      <a:pt x="816" y="95"/>
                    </a:cubicBezTo>
                    <a:cubicBezTo>
                      <a:pt x="219" y="373"/>
                      <a:pt x="0" y="1169"/>
                      <a:pt x="199" y="1825"/>
                    </a:cubicBezTo>
                    <a:cubicBezTo>
                      <a:pt x="398" y="2462"/>
                      <a:pt x="895" y="2939"/>
                      <a:pt x="1432" y="3337"/>
                    </a:cubicBezTo>
                    <a:cubicBezTo>
                      <a:pt x="3581" y="4925"/>
                      <a:pt x="6332" y="5627"/>
                      <a:pt x="9027" y="5627"/>
                    </a:cubicBezTo>
                    <a:cubicBezTo>
                      <a:pt x="9101" y="5627"/>
                      <a:pt x="9176" y="5626"/>
                      <a:pt x="9250" y="5625"/>
                    </a:cubicBezTo>
                    <a:cubicBezTo>
                      <a:pt x="12771" y="5565"/>
                      <a:pt x="15775" y="4372"/>
                      <a:pt x="18898" y="2939"/>
                    </a:cubicBezTo>
                    <a:lnTo>
                      <a:pt x="18898" y="2939"/>
                    </a:lnTo>
                    <a:cubicBezTo>
                      <a:pt x="17185" y="3351"/>
                      <a:pt x="15486" y="3791"/>
                      <a:pt x="13726" y="3791"/>
                    </a:cubicBezTo>
                    <a:cubicBezTo>
                      <a:pt x="13443" y="3791"/>
                      <a:pt x="13158" y="3780"/>
                      <a:pt x="12871" y="3755"/>
                    </a:cubicBezTo>
                    <a:cubicBezTo>
                      <a:pt x="9011" y="3417"/>
                      <a:pt x="5709" y="672"/>
                      <a:pt x="1890" y="55"/>
                    </a:cubicBezTo>
                    <a:cubicBezTo>
                      <a:pt x="1711" y="25"/>
                      <a:pt x="1522" y="0"/>
                      <a:pt x="133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6" name="Google Shape;2616;p30"/>
              <p:cNvSpPr/>
              <p:nvPr/>
            </p:nvSpPr>
            <p:spPr>
              <a:xfrm>
                <a:off x="4085500" y="134175"/>
                <a:ext cx="345650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13826" h="2221" extrusionOk="0">
                    <a:moveTo>
                      <a:pt x="13825" y="0"/>
                    </a:moveTo>
                    <a:lnTo>
                      <a:pt x="13825" y="0"/>
                    </a:lnTo>
                    <a:cubicBezTo>
                      <a:pt x="11191" y="1254"/>
                      <a:pt x="8267" y="1910"/>
                      <a:pt x="5343" y="1910"/>
                    </a:cubicBezTo>
                    <a:cubicBezTo>
                      <a:pt x="4139" y="1910"/>
                      <a:pt x="2935" y="1798"/>
                      <a:pt x="1751" y="1572"/>
                    </a:cubicBezTo>
                    <a:cubicBezTo>
                      <a:pt x="1214" y="1472"/>
                      <a:pt x="497" y="1274"/>
                      <a:pt x="0" y="1154"/>
                    </a:cubicBezTo>
                    <a:lnTo>
                      <a:pt x="0" y="1154"/>
                    </a:lnTo>
                    <a:cubicBezTo>
                      <a:pt x="477" y="1353"/>
                      <a:pt x="1194" y="1572"/>
                      <a:pt x="1691" y="1731"/>
                    </a:cubicBezTo>
                    <a:cubicBezTo>
                      <a:pt x="2977" y="2059"/>
                      <a:pt x="4305" y="2221"/>
                      <a:pt x="5633" y="2221"/>
                    </a:cubicBezTo>
                    <a:cubicBezTo>
                      <a:pt x="8498" y="2221"/>
                      <a:pt x="11366" y="1468"/>
                      <a:pt x="138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8" name="Google Shape;2618;p31"/>
          <p:cNvSpPr/>
          <p:nvPr/>
        </p:nvSpPr>
        <p:spPr>
          <a:xfrm rot="3828806" flipH="1">
            <a:off x="7573045" y="3239327"/>
            <a:ext cx="2660274" cy="3789238"/>
          </a:xfrm>
          <a:custGeom>
            <a:avLst/>
            <a:gdLst/>
            <a:ahLst/>
            <a:cxnLst/>
            <a:rect l="l" t="t" r="r" b="b"/>
            <a:pathLst>
              <a:path w="121844" h="173552" extrusionOk="0">
                <a:moveTo>
                  <a:pt x="81619" y="1"/>
                </a:moveTo>
                <a:cubicBezTo>
                  <a:pt x="80393" y="1"/>
                  <a:pt x="79165" y="116"/>
                  <a:pt x="77940" y="366"/>
                </a:cubicBezTo>
                <a:cubicBezTo>
                  <a:pt x="69446" y="2116"/>
                  <a:pt x="63558" y="9735"/>
                  <a:pt x="59241" y="17254"/>
                </a:cubicBezTo>
                <a:cubicBezTo>
                  <a:pt x="54924" y="24655"/>
                  <a:pt x="51343" y="32492"/>
                  <a:pt x="46450" y="39514"/>
                </a:cubicBezTo>
                <a:cubicBezTo>
                  <a:pt x="41556" y="46517"/>
                  <a:pt x="35091" y="52843"/>
                  <a:pt x="26975" y="55608"/>
                </a:cubicBezTo>
                <a:cubicBezTo>
                  <a:pt x="24432" y="56470"/>
                  <a:pt x="21708" y="56912"/>
                  <a:pt x="18994" y="56912"/>
                </a:cubicBezTo>
                <a:cubicBezTo>
                  <a:pt x="13070" y="56912"/>
                  <a:pt x="7196" y="54804"/>
                  <a:pt x="3362" y="50356"/>
                </a:cubicBezTo>
                <a:lnTo>
                  <a:pt x="0" y="144588"/>
                </a:lnTo>
                <a:lnTo>
                  <a:pt x="87210" y="173552"/>
                </a:lnTo>
                <a:cubicBezTo>
                  <a:pt x="95386" y="160761"/>
                  <a:pt x="103920" y="145901"/>
                  <a:pt x="100021" y="131220"/>
                </a:cubicBezTo>
                <a:cubicBezTo>
                  <a:pt x="98131" y="124078"/>
                  <a:pt x="93397" y="117892"/>
                  <a:pt x="91785" y="110671"/>
                </a:cubicBezTo>
                <a:cubicBezTo>
                  <a:pt x="88801" y="97343"/>
                  <a:pt x="96878" y="84293"/>
                  <a:pt x="104934" y="73253"/>
                </a:cubicBezTo>
                <a:cubicBezTo>
                  <a:pt x="112991" y="62232"/>
                  <a:pt x="121843" y="50077"/>
                  <a:pt x="120709" y="36471"/>
                </a:cubicBezTo>
                <a:cubicBezTo>
                  <a:pt x="119635" y="23899"/>
                  <a:pt x="110067" y="13594"/>
                  <a:pt x="99524" y="6612"/>
                </a:cubicBezTo>
                <a:cubicBezTo>
                  <a:pt x="94145" y="3048"/>
                  <a:pt x="87916" y="1"/>
                  <a:pt x="8161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9" name="Google Shape;2619;p31"/>
          <p:cNvSpPr/>
          <p:nvPr/>
        </p:nvSpPr>
        <p:spPr>
          <a:xfrm rot="5400000">
            <a:off x="580542" y="2299936"/>
            <a:ext cx="1732840" cy="4280524"/>
          </a:xfrm>
          <a:custGeom>
            <a:avLst/>
            <a:gdLst/>
            <a:ahLst/>
            <a:cxnLst/>
            <a:rect l="l" t="t" r="r" b="b"/>
            <a:pathLst>
              <a:path w="75096" h="174858" extrusionOk="0">
                <a:moveTo>
                  <a:pt x="72370" y="1"/>
                </a:moveTo>
                <a:cubicBezTo>
                  <a:pt x="51205" y="5889"/>
                  <a:pt x="35648" y="27671"/>
                  <a:pt x="36941" y="49613"/>
                </a:cubicBezTo>
                <a:cubicBezTo>
                  <a:pt x="38135" y="69824"/>
                  <a:pt x="51821" y="88941"/>
                  <a:pt x="47942" y="108814"/>
                </a:cubicBezTo>
                <a:cubicBezTo>
                  <a:pt x="47226" y="112593"/>
                  <a:pt x="45654" y="116492"/>
                  <a:pt x="42432" y="118581"/>
                </a:cubicBezTo>
                <a:cubicBezTo>
                  <a:pt x="40283" y="119974"/>
                  <a:pt x="37697" y="120372"/>
                  <a:pt x="35251" y="120948"/>
                </a:cubicBezTo>
                <a:cubicBezTo>
                  <a:pt x="23514" y="123614"/>
                  <a:pt x="12414" y="130437"/>
                  <a:pt x="6327" y="140821"/>
                </a:cubicBezTo>
                <a:cubicBezTo>
                  <a:pt x="259" y="151185"/>
                  <a:pt x="1" y="165210"/>
                  <a:pt x="7202" y="174858"/>
                </a:cubicBezTo>
                <a:lnTo>
                  <a:pt x="75096" y="171556"/>
                </a:lnTo>
                <a:lnTo>
                  <a:pt x="7237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0" name="Google Shape;2620;p31"/>
          <p:cNvSpPr/>
          <p:nvPr/>
        </p:nvSpPr>
        <p:spPr>
          <a:xfrm flipH="1">
            <a:off x="-325386" y="-424647"/>
            <a:ext cx="3035590" cy="2531180"/>
          </a:xfrm>
          <a:custGeom>
            <a:avLst/>
            <a:gdLst/>
            <a:ahLst/>
            <a:cxnLst/>
            <a:rect l="l" t="t" r="r" b="b"/>
            <a:pathLst>
              <a:path w="77483" h="64608" extrusionOk="0">
                <a:moveTo>
                  <a:pt x="140" y="1"/>
                </a:moveTo>
                <a:lnTo>
                  <a:pt x="140" y="1"/>
                </a:lnTo>
                <a:cubicBezTo>
                  <a:pt x="0" y="6227"/>
                  <a:pt x="359" y="12632"/>
                  <a:pt x="2845" y="18361"/>
                </a:cubicBezTo>
                <a:cubicBezTo>
                  <a:pt x="5332" y="24071"/>
                  <a:pt x="10245" y="29044"/>
                  <a:pt x="16352" y="30218"/>
                </a:cubicBezTo>
                <a:cubicBezTo>
                  <a:pt x="17516" y="30440"/>
                  <a:pt x="18701" y="30526"/>
                  <a:pt x="19896" y="30526"/>
                </a:cubicBezTo>
                <a:cubicBezTo>
                  <a:pt x="23825" y="30526"/>
                  <a:pt x="27874" y="29604"/>
                  <a:pt x="31722" y="29604"/>
                </a:cubicBezTo>
                <a:cubicBezTo>
                  <a:pt x="34028" y="29604"/>
                  <a:pt x="36262" y="29935"/>
                  <a:pt x="38354" y="30993"/>
                </a:cubicBezTo>
                <a:cubicBezTo>
                  <a:pt x="46470" y="35071"/>
                  <a:pt x="46390" y="46549"/>
                  <a:pt x="50906" y="54427"/>
                </a:cubicBezTo>
                <a:cubicBezTo>
                  <a:pt x="54554" y="60705"/>
                  <a:pt x="61788" y="64607"/>
                  <a:pt x="69005" y="64607"/>
                </a:cubicBezTo>
                <a:cubicBezTo>
                  <a:pt x="70523" y="64607"/>
                  <a:pt x="72041" y="64435"/>
                  <a:pt x="73524" y="64075"/>
                </a:cubicBezTo>
                <a:lnTo>
                  <a:pt x="77482" y="1174"/>
                </a:lnTo>
                <a:lnTo>
                  <a:pt x="14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1" name="Google Shape;2621;p31"/>
          <p:cNvSpPr/>
          <p:nvPr/>
        </p:nvSpPr>
        <p:spPr>
          <a:xfrm rot="5097708">
            <a:off x="7145665" y="-1269962"/>
            <a:ext cx="2308547" cy="3089862"/>
          </a:xfrm>
          <a:custGeom>
            <a:avLst/>
            <a:gdLst/>
            <a:ahLst/>
            <a:cxnLst/>
            <a:rect l="l" t="t" r="r" b="b"/>
            <a:pathLst>
              <a:path w="123057" h="127030" extrusionOk="0">
                <a:moveTo>
                  <a:pt x="12613" y="0"/>
                </a:moveTo>
                <a:lnTo>
                  <a:pt x="1" y="122122"/>
                </a:lnTo>
                <a:cubicBezTo>
                  <a:pt x="6745" y="125386"/>
                  <a:pt x="14226" y="127030"/>
                  <a:pt x="21703" y="127030"/>
                </a:cubicBezTo>
                <a:cubicBezTo>
                  <a:pt x="27348" y="127030"/>
                  <a:pt x="32991" y="126093"/>
                  <a:pt x="38314" y="124210"/>
                </a:cubicBezTo>
                <a:cubicBezTo>
                  <a:pt x="50707" y="119814"/>
                  <a:pt x="61171" y="110305"/>
                  <a:pt x="66760" y="98429"/>
                </a:cubicBezTo>
                <a:cubicBezTo>
                  <a:pt x="73325" y="84485"/>
                  <a:pt x="74001" y="66700"/>
                  <a:pt x="86056" y="57132"/>
                </a:cubicBezTo>
                <a:cubicBezTo>
                  <a:pt x="94710" y="50269"/>
                  <a:pt x="107322" y="49513"/>
                  <a:pt x="115159" y="41755"/>
                </a:cubicBezTo>
                <a:cubicBezTo>
                  <a:pt x="120133" y="36802"/>
                  <a:pt x="122420" y="29640"/>
                  <a:pt x="122739" y="22638"/>
                </a:cubicBezTo>
                <a:cubicBezTo>
                  <a:pt x="123057" y="15616"/>
                  <a:pt x="121644" y="8654"/>
                  <a:pt x="120152" y="1791"/>
                </a:cubicBezTo>
                <a:lnTo>
                  <a:pt x="1261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2" name="Google Shape;2622;p31"/>
          <p:cNvGrpSpPr/>
          <p:nvPr/>
        </p:nvGrpSpPr>
        <p:grpSpPr>
          <a:xfrm rot="-3516190" flipH="1">
            <a:off x="8017934" y="4663722"/>
            <a:ext cx="903030" cy="450622"/>
            <a:chOff x="5351150" y="1861950"/>
            <a:chExt cx="1036450" cy="517200"/>
          </a:xfrm>
        </p:grpSpPr>
        <p:sp>
          <p:nvSpPr>
            <p:cNvPr id="2623" name="Google Shape;2623;p31"/>
            <p:cNvSpPr/>
            <p:nvPr/>
          </p:nvSpPr>
          <p:spPr>
            <a:xfrm>
              <a:off x="5429725" y="2107025"/>
              <a:ext cx="957875" cy="126850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31"/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31"/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31"/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31"/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31"/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31"/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31"/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31"/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31"/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31"/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31"/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31"/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31"/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31"/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31"/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31"/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31"/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31"/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31"/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31"/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31"/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45" name="Google Shape;2645;p31"/>
          <p:cNvGrpSpPr/>
          <p:nvPr/>
        </p:nvGrpSpPr>
        <p:grpSpPr>
          <a:xfrm rot="2350091">
            <a:off x="-150652" y="4441468"/>
            <a:ext cx="620940" cy="895132"/>
            <a:chOff x="3563300" y="2901850"/>
            <a:chExt cx="712675" cy="1027375"/>
          </a:xfrm>
        </p:grpSpPr>
        <p:sp>
          <p:nvSpPr>
            <p:cNvPr id="2646" name="Google Shape;2646;p31"/>
            <p:cNvSpPr/>
            <p:nvPr/>
          </p:nvSpPr>
          <p:spPr>
            <a:xfrm>
              <a:off x="3563300" y="2901850"/>
              <a:ext cx="232775" cy="228700"/>
            </a:xfrm>
            <a:custGeom>
              <a:avLst/>
              <a:gdLst/>
              <a:ahLst/>
              <a:cxnLst/>
              <a:rect l="l" t="t" r="r" b="b"/>
              <a:pathLst>
                <a:path w="9311" h="9148" extrusionOk="0">
                  <a:moveTo>
                    <a:pt x="1874" y="1"/>
                  </a:moveTo>
                  <a:cubicBezTo>
                    <a:pt x="1302" y="1"/>
                    <a:pt x="757" y="187"/>
                    <a:pt x="438" y="653"/>
                  </a:cubicBezTo>
                  <a:cubicBezTo>
                    <a:pt x="1" y="1230"/>
                    <a:pt x="100" y="2065"/>
                    <a:pt x="438" y="2722"/>
                  </a:cubicBezTo>
                  <a:cubicBezTo>
                    <a:pt x="896" y="3657"/>
                    <a:pt x="1731" y="4373"/>
                    <a:pt x="2627" y="4950"/>
                  </a:cubicBezTo>
                  <a:cubicBezTo>
                    <a:pt x="4676" y="6621"/>
                    <a:pt x="7321" y="7337"/>
                    <a:pt x="9311" y="9147"/>
                  </a:cubicBezTo>
                  <a:cubicBezTo>
                    <a:pt x="8037" y="7436"/>
                    <a:pt x="7520" y="5308"/>
                    <a:pt x="6366" y="3478"/>
                  </a:cubicBezTo>
                  <a:cubicBezTo>
                    <a:pt x="5511" y="2125"/>
                    <a:pt x="4437" y="772"/>
                    <a:pt x="2925" y="195"/>
                  </a:cubicBezTo>
                  <a:cubicBezTo>
                    <a:pt x="2597" y="73"/>
                    <a:pt x="2230" y="1"/>
                    <a:pt x="18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31"/>
            <p:cNvSpPr/>
            <p:nvPr/>
          </p:nvSpPr>
          <p:spPr>
            <a:xfrm>
              <a:off x="4130250" y="3368575"/>
              <a:ext cx="145725" cy="319450"/>
            </a:xfrm>
            <a:custGeom>
              <a:avLst/>
              <a:gdLst/>
              <a:ahLst/>
              <a:cxnLst/>
              <a:rect l="l" t="t" r="r" b="b"/>
              <a:pathLst>
                <a:path w="5829" h="12778" extrusionOk="0">
                  <a:moveTo>
                    <a:pt x="3219" y="0"/>
                  </a:moveTo>
                  <a:cubicBezTo>
                    <a:pt x="3053" y="0"/>
                    <a:pt x="2887" y="27"/>
                    <a:pt x="2726" y="86"/>
                  </a:cubicBezTo>
                  <a:cubicBezTo>
                    <a:pt x="1890" y="385"/>
                    <a:pt x="1492" y="1320"/>
                    <a:pt x="1353" y="2195"/>
                  </a:cubicBezTo>
                  <a:cubicBezTo>
                    <a:pt x="1055" y="3945"/>
                    <a:pt x="1254" y="5736"/>
                    <a:pt x="1274" y="7486"/>
                  </a:cubicBezTo>
                  <a:cubicBezTo>
                    <a:pt x="1293" y="9555"/>
                    <a:pt x="597" y="10948"/>
                    <a:pt x="0" y="12778"/>
                  </a:cubicBezTo>
                  <a:cubicBezTo>
                    <a:pt x="2686" y="11942"/>
                    <a:pt x="4576" y="7785"/>
                    <a:pt x="5272" y="5338"/>
                  </a:cubicBezTo>
                  <a:cubicBezTo>
                    <a:pt x="5670" y="3886"/>
                    <a:pt x="5829" y="2255"/>
                    <a:pt x="4974" y="1021"/>
                  </a:cubicBezTo>
                  <a:cubicBezTo>
                    <a:pt x="4575" y="447"/>
                    <a:pt x="3894" y="0"/>
                    <a:pt x="32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31"/>
            <p:cNvSpPr/>
            <p:nvPr/>
          </p:nvSpPr>
          <p:spPr>
            <a:xfrm>
              <a:off x="3796550" y="3558600"/>
              <a:ext cx="320800" cy="155950"/>
            </a:xfrm>
            <a:custGeom>
              <a:avLst/>
              <a:gdLst/>
              <a:ahLst/>
              <a:cxnLst/>
              <a:rect l="l" t="t" r="r" b="b"/>
              <a:pathLst>
                <a:path w="12832" h="6238" extrusionOk="0">
                  <a:moveTo>
                    <a:pt x="1839" y="0"/>
                  </a:moveTo>
                  <a:cubicBezTo>
                    <a:pt x="1465" y="0"/>
                    <a:pt x="1105" y="92"/>
                    <a:pt x="796" y="323"/>
                  </a:cubicBezTo>
                  <a:cubicBezTo>
                    <a:pt x="100" y="820"/>
                    <a:pt x="0" y="1875"/>
                    <a:pt x="319" y="2710"/>
                  </a:cubicBezTo>
                  <a:cubicBezTo>
                    <a:pt x="876" y="4103"/>
                    <a:pt x="2308" y="4898"/>
                    <a:pt x="3720" y="5356"/>
                  </a:cubicBezTo>
                  <a:cubicBezTo>
                    <a:pt x="5085" y="5800"/>
                    <a:pt x="7081" y="6237"/>
                    <a:pt x="8959" y="6237"/>
                  </a:cubicBezTo>
                  <a:cubicBezTo>
                    <a:pt x="10448" y="6237"/>
                    <a:pt x="11863" y="5962"/>
                    <a:pt x="12831" y="5197"/>
                  </a:cubicBezTo>
                  <a:cubicBezTo>
                    <a:pt x="11001" y="4660"/>
                    <a:pt x="9430" y="4461"/>
                    <a:pt x="7739" y="3267"/>
                  </a:cubicBezTo>
                  <a:cubicBezTo>
                    <a:pt x="6286" y="2273"/>
                    <a:pt x="4934" y="1079"/>
                    <a:pt x="3303" y="363"/>
                  </a:cubicBezTo>
                  <a:cubicBezTo>
                    <a:pt x="2850" y="159"/>
                    <a:pt x="2333" y="0"/>
                    <a:pt x="1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31"/>
            <p:cNvSpPr/>
            <p:nvPr/>
          </p:nvSpPr>
          <p:spPr>
            <a:xfrm>
              <a:off x="4054150" y="3170200"/>
              <a:ext cx="120375" cy="326875"/>
            </a:xfrm>
            <a:custGeom>
              <a:avLst/>
              <a:gdLst/>
              <a:ahLst/>
              <a:cxnLst/>
              <a:rect l="l" t="t" r="r" b="b"/>
              <a:pathLst>
                <a:path w="4815" h="13075" extrusionOk="0">
                  <a:moveTo>
                    <a:pt x="2163" y="1"/>
                  </a:moveTo>
                  <a:cubicBezTo>
                    <a:pt x="1941" y="1"/>
                    <a:pt x="1720" y="45"/>
                    <a:pt x="1513" y="144"/>
                  </a:cubicBezTo>
                  <a:cubicBezTo>
                    <a:pt x="717" y="502"/>
                    <a:pt x="419" y="1496"/>
                    <a:pt x="339" y="2372"/>
                  </a:cubicBezTo>
                  <a:cubicBezTo>
                    <a:pt x="200" y="4142"/>
                    <a:pt x="558" y="5913"/>
                    <a:pt x="757" y="7663"/>
                  </a:cubicBezTo>
                  <a:cubicBezTo>
                    <a:pt x="995" y="9732"/>
                    <a:pt x="419" y="11184"/>
                    <a:pt x="1" y="13074"/>
                  </a:cubicBezTo>
                  <a:cubicBezTo>
                    <a:pt x="2587" y="11900"/>
                    <a:pt x="4079" y="7623"/>
                    <a:pt x="4536" y="5117"/>
                  </a:cubicBezTo>
                  <a:cubicBezTo>
                    <a:pt x="4815" y="3645"/>
                    <a:pt x="4795" y="1994"/>
                    <a:pt x="3840" y="860"/>
                  </a:cubicBezTo>
                  <a:cubicBezTo>
                    <a:pt x="3443" y="360"/>
                    <a:pt x="2795" y="1"/>
                    <a:pt x="21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31"/>
            <p:cNvSpPr/>
            <p:nvPr/>
          </p:nvSpPr>
          <p:spPr>
            <a:xfrm>
              <a:off x="3714000" y="3392275"/>
              <a:ext cx="327750" cy="140750"/>
            </a:xfrm>
            <a:custGeom>
              <a:avLst/>
              <a:gdLst/>
              <a:ahLst/>
              <a:cxnLst/>
              <a:rect l="l" t="t" r="r" b="b"/>
              <a:pathLst>
                <a:path w="13110" h="5630" extrusionOk="0">
                  <a:moveTo>
                    <a:pt x="1902" y="1"/>
                  </a:moveTo>
                  <a:cubicBezTo>
                    <a:pt x="1447" y="1"/>
                    <a:pt x="1016" y="113"/>
                    <a:pt x="677" y="411"/>
                  </a:cubicBezTo>
                  <a:cubicBezTo>
                    <a:pt x="0" y="968"/>
                    <a:pt x="0" y="2063"/>
                    <a:pt x="398" y="2838"/>
                  </a:cubicBezTo>
                  <a:cubicBezTo>
                    <a:pt x="1074" y="4151"/>
                    <a:pt x="2586" y="4828"/>
                    <a:pt x="4019" y="5186"/>
                  </a:cubicBezTo>
                  <a:cubicBezTo>
                    <a:pt x="5092" y="5426"/>
                    <a:pt x="6546" y="5629"/>
                    <a:pt x="8020" y="5629"/>
                  </a:cubicBezTo>
                  <a:cubicBezTo>
                    <a:pt x="9960" y="5629"/>
                    <a:pt x="11933" y="5277"/>
                    <a:pt x="13109" y="4191"/>
                  </a:cubicBezTo>
                  <a:cubicBezTo>
                    <a:pt x="11220" y="3833"/>
                    <a:pt x="9648" y="3753"/>
                    <a:pt x="7858" y="2739"/>
                  </a:cubicBezTo>
                  <a:cubicBezTo>
                    <a:pt x="6306" y="1844"/>
                    <a:pt x="4854" y="809"/>
                    <a:pt x="3183" y="232"/>
                  </a:cubicBezTo>
                  <a:cubicBezTo>
                    <a:pt x="2770" y="98"/>
                    <a:pt x="2325" y="1"/>
                    <a:pt x="19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31"/>
            <p:cNvSpPr/>
            <p:nvPr/>
          </p:nvSpPr>
          <p:spPr>
            <a:xfrm>
              <a:off x="3928325" y="3013225"/>
              <a:ext cx="104975" cy="306300"/>
            </a:xfrm>
            <a:custGeom>
              <a:avLst/>
              <a:gdLst/>
              <a:ahLst/>
              <a:cxnLst/>
              <a:rect l="l" t="t" r="r" b="b"/>
              <a:pathLst>
                <a:path w="4199" h="12252" extrusionOk="0">
                  <a:moveTo>
                    <a:pt x="1607" y="1"/>
                  </a:moveTo>
                  <a:cubicBezTo>
                    <a:pt x="1352" y="1"/>
                    <a:pt x="1102" y="61"/>
                    <a:pt x="876" y="196"/>
                  </a:cubicBezTo>
                  <a:cubicBezTo>
                    <a:pt x="180" y="614"/>
                    <a:pt x="1" y="1549"/>
                    <a:pt x="1" y="2365"/>
                  </a:cubicBezTo>
                  <a:cubicBezTo>
                    <a:pt x="21" y="3996"/>
                    <a:pt x="558" y="5587"/>
                    <a:pt x="876" y="7218"/>
                  </a:cubicBezTo>
                  <a:cubicBezTo>
                    <a:pt x="1274" y="9069"/>
                    <a:pt x="876" y="10501"/>
                    <a:pt x="657" y="12251"/>
                  </a:cubicBezTo>
                  <a:cubicBezTo>
                    <a:pt x="2945" y="10958"/>
                    <a:pt x="3900" y="6860"/>
                    <a:pt x="4099" y="4533"/>
                  </a:cubicBezTo>
                  <a:cubicBezTo>
                    <a:pt x="4198" y="3160"/>
                    <a:pt x="4059" y="1609"/>
                    <a:pt x="3084" y="654"/>
                  </a:cubicBezTo>
                  <a:cubicBezTo>
                    <a:pt x="2694" y="264"/>
                    <a:pt x="2140" y="1"/>
                    <a:pt x="1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31"/>
            <p:cNvSpPr/>
            <p:nvPr/>
          </p:nvSpPr>
          <p:spPr>
            <a:xfrm>
              <a:off x="3622475" y="3250475"/>
              <a:ext cx="310350" cy="118175"/>
            </a:xfrm>
            <a:custGeom>
              <a:avLst/>
              <a:gdLst/>
              <a:ahLst/>
              <a:cxnLst/>
              <a:rect l="l" t="t" r="r" b="b"/>
              <a:pathLst>
                <a:path w="12414" h="4727" extrusionOk="0">
                  <a:moveTo>
                    <a:pt x="1997" y="0"/>
                  </a:moveTo>
                  <a:cubicBezTo>
                    <a:pt x="1452" y="0"/>
                    <a:pt x="924" y="129"/>
                    <a:pt x="578" y="513"/>
                  </a:cubicBezTo>
                  <a:cubicBezTo>
                    <a:pt x="1" y="1110"/>
                    <a:pt x="100" y="2065"/>
                    <a:pt x="558" y="2761"/>
                  </a:cubicBezTo>
                  <a:cubicBezTo>
                    <a:pt x="1294" y="3935"/>
                    <a:pt x="2766" y="4412"/>
                    <a:pt x="4139" y="4591"/>
                  </a:cubicBezTo>
                  <a:cubicBezTo>
                    <a:pt x="4742" y="4673"/>
                    <a:pt x="5468" y="4726"/>
                    <a:pt x="6242" y="4726"/>
                  </a:cubicBezTo>
                  <a:cubicBezTo>
                    <a:pt x="8481" y="4726"/>
                    <a:pt x="11128" y="4284"/>
                    <a:pt x="12414" y="2821"/>
                  </a:cubicBezTo>
                  <a:cubicBezTo>
                    <a:pt x="10644" y="2662"/>
                    <a:pt x="9171" y="2741"/>
                    <a:pt x="7441" y="1966"/>
                  </a:cubicBezTo>
                  <a:cubicBezTo>
                    <a:pt x="5949" y="1329"/>
                    <a:pt x="4477" y="474"/>
                    <a:pt x="2885" y="96"/>
                  </a:cubicBezTo>
                  <a:cubicBezTo>
                    <a:pt x="2603" y="39"/>
                    <a:pt x="2298" y="0"/>
                    <a:pt x="19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31"/>
            <p:cNvSpPr/>
            <p:nvPr/>
          </p:nvSpPr>
          <p:spPr>
            <a:xfrm>
              <a:off x="3821425" y="2928275"/>
              <a:ext cx="89525" cy="256475"/>
            </a:xfrm>
            <a:custGeom>
              <a:avLst/>
              <a:gdLst/>
              <a:ahLst/>
              <a:cxnLst/>
              <a:rect l="l" t="t" r="r" b="b"/>
              <a:pathLst>
                <a:path w="3581" h="10259" extrusionOk="0">
                  <a:moveTo>
                    <a:pt x="1364" y="1"/>
                  </a:moveTo>
                  <a:cubicBezTo>
                    <a:pt x="1129" y="1"/>
                    <a:pt x="899" y="60"/>
                    <a:pt x="696" y="193"/>
                  </a:cubicBezTo>
                  <a:cubicBezTo>
                    <a:pt x="119" y="571"/>
                    <a:pt x="0" y="1327"/>
                    <a:pt x="20" y="2023"/>
                  </a:cubicBezTo>
                  <a:cubicBezTo>
                    <a:pt x="100" y="3395"/>
                    <a:pt x="577" y="4708"/>
                    <a:pt x="895" y="6041"/>
                  </a:cubicBezTo>
                  <a:cubicBezTo>
                    <a:pt x="1273" y="7593"/>
                    <a:pt x="995" y="8766"/>
                    <a:pt x="875" y="10258"/>
                  </a:cubicBezTo>
                  <a:cubicBezTo>
                    <a:pt x="2725" y="9144"/>
                    <a:pt x="3461" y="5703"/>
                    <a:pt x="3541" y="3714"/>
                  </a:cubicBezTo>
                  <a:cubicBezTo>
                    <a:pt x="3581" y="2580"/>
                    <a:pt x="3402" y="1307"/>
                    <a:pt x="2566" y="511"/>
                  </a:cubicBezTo>
                  <a:cubicBezTo>
                    <a:pt x="2244" y="201"/>
                    <a:pt x="1796" y="1"/>
                    <a:pt x="13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31"/>
            <p:cNvSpPr/>
            <p:nvPr/>
          </p:nvSpPr>
          <p:spPr>
            <a:xfrm>
              <a:off x="3574250" y="3135025"/>
              <a:ext cx="259625" cy="96000"/>
            </a:xfrm>
            <a:custGeom>
              <a:avLst/>
              <a:gdLst/>
              <a:ahLst/>
              <a:cxnLst/>
              <a:rect l="l" t="t" r="r" b="b"/>
              <a:pathLst>
                <a:path w="10385" h="3840" extrusionOk="0">
                  <a:moveTo>
                    <a:pt x="1654" y="1"/>
                  </a:moveTo>
                  <a:cubicBezTo>
                    <a:pt x="1193" y="1"/>
                    <a:pt x="741" y="121"/>
                    <a:pt x="438" y="477"/>
                  </a:cubicBezTo>
                  <a:cubicBezTo>
                    <a:pt x="0" y="974"/>
                    <a:pt x="100" y="1789"/>
                    <a:pt x="498" y="2366"/>
                  </a:cubicBezTo>
                  <a:cubicBezTo>
                    <a:pt x="1154" y="3301"/>
                    <a:pt x="2387" y="3659"/>
                    <a:pt x="3521" y="3779"/>
                  </a:cubicBezTo>
                  <a:cubicBezTo>
                    <a:pt x="3900" y="3817"/>
                    <a:pt x="4335" y="3840"/>
                    <a:pt x="4802" y="3840"/>
                  </a:cubicBezTo>
                  <a:cubicBezTo>
                    <a:pt x="6759" y="3840"/>
                    <a:pt x="9260" y="3438"/>
                    <a:pt x="10384" y="2088"/>
                  </a:cubicBezTo>
                  <a:cubicBezTo>
                    <a:pt x="8892" y="1988"/>
                    <a:pt x="7699" y="2108"/>
                    <a:pt x="6207" y="1511"/>
                  </a:cubicBezTo>
                  <a:cubicBezTo>
                    <a:pt x="4934" y="994"/>
                    <a:pt x="3700" y="357"/>
                    <a:pt x="2348" y="79"/>
                  </a:cubicBezTo>
                  <a:cubicBezTo>
                    <a:pt x="2126" y="32"/>
                    <a:pt x="1889" y="1"/>
                    <a:pt x="16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31"/>
            <p:cNvSpPr/>
            <p:nvPr/>
          </p:nvSpPr>
          <p:spPr>
            <a:xfrm>
              <a:off x="3659300" y="2992750"/>
              <a:ext cx="512750" cy="936475"/>
            </a:xfrm>
            <a:custGeom>
              <a:avLst/>
              <a:gdLst/>
              <a:ahLst/>
              <a:cxnLst/>
              <a:rect l="l" t="t" r="r" b="b"/>
              <a:pathLst>
                <a:path w="20510" h="37459" extrusionOk="0">
                  <a:moveTo>
                    <a:pt x="0" y="1"/>
                  </a:moveTo>
                  <a:lnTo>
                    <a:pt x="0" y="1"/>
                  </a:lnTo>
                  <a:cubicBezTo>
                    <a:pt x="2566" y="2587"/>
                    <a:pt x="4993" y="5272"/>
                    <a:pt x="7281" y="8097"/>
                  </a:cubicBezTo>
                  <a:cubicBezTo>
                    <a:pt x="14104" y="16532"/>
                    <a:pt x="19216" y="26578"/>
                    <a:pt x="20509" y="37459"/>
                  </a:cubicBezTo>
                  <a:cubicBezTo>
                    <a:pt x="19813" y="22679"/>
                    <a:pt x="10921" y="9450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31"/>
            <p:cNvSpPr/>
            <p:nvPr/>
          </p:nvSpPr>
          <p:spPr>
            <a:xfrm>
              <a:off x="3831350" y="3005200"/>
              <a:ext cx="42800" cy="186500"/>
            </a:xfrm>
            <a:custGeom>
              <a:avLst/>
              <a:gdLst/>
              <a:ahLst/>
              <a:cxnLst/>
              <a:rect l="l" t="t" r="r" b="b"/>
              <a:pathLst>
                <a:path w="1712" h="7460" extrusionOk="0">
                  <a:moveTo>
                    <a:pt x="1473" y="0"/>
                  </a:moveTo>
                  <a:lnTo>
                    <a:pt x="1473" y="0"/>
                  </a:lnTo>
                  <a:cubicBezTo>
                    <a:pt x="1373" y="2507"/>
                    <a:pt x="1373" y="5272"/>
                    <a:pt x="1" y="7460"/>
                  </a:cubicBezTo>
                  <a:cubicBezTo>
                    <a:pt x="1692" y="5391"/>
                    <a:pt x="1712" y="2527"/>
                    <a:pt x="1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31"/>
            <p:cNvSpPr/>
            <p:nvPr/>
          </p:nvSpPr>
          <p:spPr>
            <a:xfrm>
              <a:off x="3934800" y="3132000"/>
              <a:ext cx="55725" cy="193500"/>
            </a:xfrm>
            <a:custGeom>
              <a:avLst/>
              <a:gdLst/>
              <a:ahLst/>
              <a:cxnLst/>
              <a:rect l="l" t="t" r="r" b="b"/>
              <a:pathLst>
                <a:path w="2229" h="7740" extrusionOk="0">
                  <a:moveTo>
                    <a:pt x="2189" y="1"/>
                  </a:moveTo>
                  <a:cubicBezTo>
                    <a:pt x="1890" y="2627"/>
                    <a:pt x="1691" y="5571"/>
                    <a:pt x="1" y="7739"/>
                  </a:cubicBezTo>
                  <a:cubicBezTo>
                    <a:pt x="1990" y="5710"/>
                    <a:pt x="2229" y="2686"/>
                    <a:pt x="2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31"/>
            <p:cNvSpPr/>
            <p:nvPr/>
          </p:nvSpPr>
          <p:spPr>
            <a:xfrm>
              <a:off x="4046700" y="3277225"/>
              <a:ext cx="78600" cy="222825"/>
            </a:xfrm>
            <a:custGeom>
              <a:avLst/>
              <a:gdLst/>
              <a:ahLst/>
              <a:cxnLst/>
              <a:rect l="l" t="t" r="r" b="b"/>
              <a:pathLst>
                <a:path w="3144" h="8913" extrusionOk="0">
                  <a:moveTo>
                    <a:pt x="3024" y="0"/>
                  </a:moveTo>
                  <a:cubicBezTo>
                    <a:pt x="2805" y="3163"/>
                    <a:pt x="2328" y="6565"/>
                    <a:pt x="0" y="8912"/>
                  </a:cubicBezTo>
                  <a:cubicBezTo>
                    <a:pt x="2606" y="6804"/>
                    <a:pt x="3143" y="3163"/>
                    <a:pt x="3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31"/>
            <p:cNvSpPr/>
            <p:nvPr/>
          </p:nvSpPr>
          <p:spPr>
            <a:xfrm>
              <a:off x="4124275" y="3492575"/>
              <a:ext cx="74625" cy="193475"/>
            </a:xfrm>
            <a:custGeom>
              <a:avLst/>
              <a:gdLst/>
              <a:ahLst/>
              <a:cxnLst/>
              <a:rect l="l" t="t" r="r" b="b"/>
              <a:pathLst>
                <a:path w="2985" h="7739" extrusionOk="0">
                  <a:moveTo>
                    <a:pt x="2985" y="0"/>
                  </a:moveTo>
                  <a:lnTo>
                    <a:pt x="2985" y="0"/>
                  </a:lnTo>
                  <a:cubicBezTo>
                    <a:pt x="2567" y="2725"/>
                    <a:pt x="2070" y="5689"/>
                    <a:pt x="1" y="7738"/>
                  </a:cubicBezTo>
                  <a:cubicBezTo>
                    <a:pt x="2308" y="5948"/>
                    <a:pt x="2905" y="2785"/>
                    <a:pt x="29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31"/>
            <p:cNvSpPr/>
            <p:nvPr/>
          </p:nvSpPr>
          <p:spPr>
            <a:xfrm>
              <a:off x="3648850" y="3192675"/>
              <a:ext cx="177075" cy="20025"/>
            </a:xfrm>
            <a:custGeom>
              <a:avLst/>
              <a:gdLst/>
              <a:ahLst/>
              <a:cxnLst/>
              <a:rect l="l" t="t" r="r" b="b"/>
              <a:pathLst>
                <a:path w="7083" h="801" extrusionOk="0">
                  <a:moveTo>
                    <a:pt x="7082" y="1"/>
                  </a:moveTo>
                  <a:lnTo>
                    <a:pt x="7082" y="1"/>
                  </a:lnTo>
                  <a:cubicBezTo>
                    <a:pt x="5654" y="370"/>
                    <a:pt x="4180" y="564"/>
                    <a:pt x="2708" y="564"/>
                  </a:cubicBezTo>
                  <a:cubicBezTo>
                    <a:pt x="1801" y="564"/>
                    <a:pt x="895" y="491"/>
                    <a:pt x="0" y="339"/>
                  </a:cubicBezTo>
                  <a:lnTo>
                    <a:pt x="0" y="339"/>
                  </a:lnTo>
                  <a:cubicBezTo>
                    <a:pt x="986" y="647"/>
                    <a:pt x="2027" y="801"/>
                    <a:pt x="3069" y="801"/>
                  </a:cubicBezTo>
                  <a:cubicBezTo>
                    <a:pt x="4446" y="801"/>
                    <a:pt x="5825" y="533"/>
                    <a:pt x="7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31"/>
            <p:cNvSpPr/>
            <p:nvPr/>
          </p:nvSpPr>
          <p:spPr>
            <a:xfrm>
              <a:off x="3783125" y="3319500"/>
              <a:ext cx="154200" cy="25750"/>
            </a:xfrm>
            <a:custGeom>
              <a:avLst/>
              <a:gdLst/>
              <a:ahLst/>
              <a:cxnLst/>
              <a:rect l="l" t="t" r="r" b="b"/>
              <a:pathLst>
                <a:path w="6168" h="1030" extrusionOk="0">
                  <a:moveTo>
                    <a:pt x="6167" y="0"/>
                  </a:moveTo>
                  <a:cubicBezTo>
                    <a:pt x="4796" y="541"/>
                    <a:pt x="3356" y="811"/>
                    <a:pt x="1904" y="811"/>
                  </a:cubicBezTo>
                  <a:cubicBezTo>
                    <a:pt x="1270" y="811"/>
                    <a:pt x="634" y="759"/>
                    <a:pt x="0" y="657"/>
                  </a:cubicBezTo>
                  <a:lnTo>
                    <a:pt x="0" y="657"/>
                  </a:lnTo>
                  <a:cubicBezTo>
                    <a:pt x="745" y="907"/>
                    <a:pt x="1530" y="1030"/>
                    <a:pt x="2318" y="1030"/>
                  </a:cubicBezTo>
                  <a:cubicBezTo>
                    <a:pt x="3656" y="1030"/>
                    <a:pt x="5002" y="677"/>
                    <a:pt x="6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31"/>
            <p:cNvSpPr/>
            <p:nvPr/>
          </p:nvSpPr>
          <p:spPr>
            <a:xfrm>
              <a:off x="3847275" y="3489575"/>
              <a:ext cx="196950" cy="21325"/>
            </a:xfrm>
            <a:custGeom>
              <a:avLst/>
              <a:gdLst/>
              <a:ahLst/>
              <a:cxnLst/>
              <a:rect l="l" t="t" r="r" b="b"/>
              <a:pathLst>
                <a:path w="7878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1349" y="566"/>
                    <a:pt x="2817" y="852"/>
                    <a:pt x="4287" y="852"/>
                  </a:cubicBezTo>
                  <a:cubicBezTo>
                    <a:pt x="5505" y="852"/>
                    <a:pt x="6724" y="656"/>
                    <a:pt x="7878" y="259"/>
                  </a:cubicBezTo>
                  <a:lnTo>
                    <a:pt x="7878" y="259"/>
                  </a:lnTo>
                  <a:cubicBezTo>
                    <a:pt x="6768" y="486"/>
                    <a:pt x="5648" y="596"/>
                    <a:pt x="4530" y="596"/>
                  </a:cubicBezTo>
                  <a:cubicBezTo>
                    <a:pt x="3004" y="596"/>
                    <a:pt x="1482" y="39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31"/>
            <p:cNvSpPr/>
            <p:nvPr/>
          </p:nvSpPr>
          <p:spPr>
            <a:xfrm>
              <a:off x="3914400" y="3664625"/>
              <a:ext cx="204425" cy="36850"/>
            </a:xfrm>
            <a:custGeom>
              <a:avLst/>
              <a:gdLst/>
              <a:ahLst/>
              <a:cxnLst/>
              <a:rect l="l" t="t" r="r" b="b"/>
              <a:pathLst>
                <a:path w="8177" h="1474" extrusionOk="0">
                  <a:moveTo>
                    <a:pt x="1" y="1"/>
                  </a:moveTo>
                  <a:lnTo>
                    <a:pt x="1" y="1"/>
                  </a:lnTo>
                  <a:cubicBezTo>
                    <a:pt x="1465" y="973"/>
                    <a:pt x="3234" y="1473"/>
                    <a:pt x="4997" y="1473"/>
                  </a:cubicBezTo>
                  <a:cubicBezTo>
                    <a:pt x="6083" y="1473"/>
                    <a:pt x="7168" y="1283"/>
                    <a:pt x="8177" y="896"/>
                  </a:cubicBezTo>
                  <a:lnTo>
                    <a:pt x="8177" y="896"/>
                  </a:lnTo>
                  <a:cubicBezTo>
                    <a:pt x="7232" y="1137"/>
                    <a:pt x="6263" y="1257"/>
                    <a:pt x="5296" y="1257"/>
                  </a:cubicBezTo>
                  <a:cubicBezTo>
                    <a:pt x="3472" y="1257"/>
                    <a:pt x="1652" y="833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4" name="Google Shape;2664;p31"/>
          <p:cNvGrpSpPr/>
          <p:nvPr/>
        </p:nvGrpSpPr>
        <p:grpSpPr>
          <a:xfrm rot="-4921238" flipH="1">
            <a:off x="-160149" y="743667"/>
            <a:ext cx="965685" cy="592754"/>
            <a:chOff x="3635425" y="69650"/>
            <a:chExt cx="965800" cy="592825"/>
          </a:xfrm>
        </p:grpSpPr>
        <p:sp>
          <p:nvSpPr>
            <p:cNvPr id="2665" name="Google Shape;2665;p31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1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1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31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31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31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31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31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31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31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31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31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31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31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31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31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31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1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1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1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1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1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7" name="Google Shape;2687;p31"/>
          <p:cNvGrpSpPr/>
          <p:nvPr/>
        </p:nvGrpSpPr>
        <p:grpSpPr>
          <a:xfrm flipH="1">
            <a:off x="8118326" y="-369250"/>
            <a:ext cx="965805" cy="1080049"/>
            <a:chOff x="2180275" y="-47850"/>
            <a:chExt cx="812625" cy="908750"/>
          </a:xfrm>
        </p:grpSpPr>
        <p:sp>
          <p:nvSpPr>
            <p:cNvPr id="2688" name="Google Shape;2688;p31"/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1"/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1"/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1"/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31"/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31"/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31"/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31"/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31"/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31"/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31"/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31"/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31"/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31"/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31"/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31"/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31"/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31"/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6" name="Google Shape;2706;p31"/>
          <p:cNvGrpSpPr/>
          <p:nvPr/>
        </p:nvGrpSpPr>
        <p:grpSpPr>
          <a:xfrm rot="5618229">
            <a:off x="7711723" y="4841764"/>
            <a:ext cx="647037" cy="397163"/>
            <a:chOff x="3635425" y="69650"/>
            <a:chExt cx="965800" cy="592825"/>
          </a:xfrm>
        </p:grpSpPr>
        <p:sp>
          <p:nvSpPr>
            <p:cNvPr id="2707" name="Google Shape;2707;p31"/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31"/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31"/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31"/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31"/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31"/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31"/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31"/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31"/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31"/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31"/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31"/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31"/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31"/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31"/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31"/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31"/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31"/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31"/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31"/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31"/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31"/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9" r:id="rId2"/>
    <p:sldLayoutId id="2147483660" r:id="rId3"/>
    <p:sldLayoutId id="2147483665" r:id="rId4"/>
    <p:sldLayoutId id="2147483675" r:id="rId5"/>
    <p:sldLayoutId id="2147483676" r:id="rId6"/>
    <p:sldLayoutId id="2147483677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5A2CC61-1BF9-434C-ACE0-F699065F6EE7}"/>
              </a:ext>
            </a:extLst>
          </p:cNvPr>
          <p:cNvSpPr txBox="1"/>
          <p:nvPr/>
        </p:nvSpPr>
        <p:spPr>
          <a:xfrm>
            <a:off x="2138478" y="2138152"/>
            <a:ext cx="4918494" cy="113981"/>
          </a:xfrm>
          <a:prstGeom prst="rect">
            <a:avLst/>
          </a:prstGeom>
          <a:solidFill>
            <a:schemeClr val="bg1">
              <a:lumMod val="50000"/>
              <a:alpha val="8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2739" name="Google Shape;2739;p35"/>
          <p:cNvGrpSpPr/>
          <p:nvPr/>
        </p:nvGrpSpPr>
        <p:grpSpPr>
          <a:xfrm rot="3516190">
            <a:off x="-2407" y="3316447"/>
            <a:ext cx="903030" cy="450622"/>
            <a:chOff x="5351150" y="1861950"/>
            <a:chExt cx="1036450" cy="517200"/>
          </a:xfrm>
        </p:grpSpPr>
        <p:sp>
          <p:nvSpPr>
            <p:cNvPr id="2740" name="Google Shape;2740;p35"/>
            <p:cNvSpPr/>
            <p:nvPr/>
          </p:nvSpPr>
          <p:spPr>
            <a:xfrm>
              <a:off x="5429725" y="2107025"/>
              <a:ext cx="957875" cy="126850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35"/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35"/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35"/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35"/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35"/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35"/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35"/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35"/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35"/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35"/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35"/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35"/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35"/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35"/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35"/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35"/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35"/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35"/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35"/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35"/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35"/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2" name="Google Shape;2762;p35"/>
          <p:cNvGrpSpPr/>
          <p:nvPr/>
        </p:nvGrpSpPr>
        <p:grpSpPr>
          <a:xfrm rot="1863780" flipH="1">
            <a:off x="2112088" y="4501541"/>
            <a:ext cx="654799" cy="987590"/>
            <a:chOff x="5185050" y="2463125"/>
            <a:chExt cx="751475" cy="1133400"/>
          </a:xfrm>
        </p:grpSpPr>
        <p:sp>
          <p:nvSpPr>
            <p:cNvPr id="2763" name="Google Shape;2763;p35"/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35"/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5" name="Google Shape;2765;p35"/>
          <p:cNvGrpSpPr/>
          <p:nvPr/>
        </p:nvGrpSpPr>
        <p:grpSpPr>
          <a:xfrm rot="2350091">
            <a:off x="8499418" y="3465793"/>
            <a:ext cx="620940" cy="895132"/>
            <a:chOff x="3563300" y="2901850"/>
            <a:chExt cx="712675" cy="1027375"/>
          </a:xfrm>
        </p:grpSpPr>
        <p:sp>
          <p:nvSpPr>
            <p:cNvPr id="2766" name="Google Shape;2766;p35"/>
            <p:cNvSpPr/>
            <p:nvPr/>
          </p:nvSpPr>
          <p:spPr>
            <a:xfrm>
              <a:off x="3563300" y="2901850"/>
              <a:ext cx="232775" cy="228700"/>
            </a:xfrm>
            <a:custGeom>
              <a:avLst/>
              <a:gdLst/>
              <a:ahLst/>
              <a:cxnLst/>
              <a:rect l="l" t="t" r="r" b="b"/>
              <a:pathLst>
                <a:path w="9311" h="9148" extrusionOk="0">
                  <a:moveTo>
                    <a:pt x="1874" y="1"/>
                  </a:moveTo>
                  <a:cubicBezTo>
                    <a:pt x="1302" y="1"/>
                    <a:pt x="757" y="187"/>
                    <a:pt x="438" y="653"/>
                  </a:cubicBezTo>
                  <a:cubicBezTo>
                    <a:pt x="1" y="1230"/>
                    <a:pt x="100" y="2065"/>
                    <a:pt x="438" y="2722"/>
                  </a:cubicBezTo>
                  <a:cubicBezTo>
                    <a:pt x="896" y="3657"/>
                    <a:pt x="1731" y="4373"/>
                    <a:pt x="2627" y="4950"/>
                  </a:cubicBezTo>
                  <a:cubicBezTo>
                    <a:pt x="4676" y="6621"/>
                    <a:pt x="7321" y="7337"/>
                    <a:pt x="9311" y="9147"/>
                  </a:cubicBezTo>
                  <a:cubicBezTo>
                    <a:pt x="8037" y="7436"/>
                    <a:pt x="7520" y="5308"/>
                    <a:pt x="6366" y="3478"/>
                  </a:cubicBezTo>
                  <a:cubicBezTo>
                    <a:pt x="5511" y="2125"/>
                    <a:pt x="4437" y="772"/>
                    <a:pt x="2925" y="195"/>
                  </a:cubicBezTo>
                  <a:cubicBezTo>
                    <a:pt x="2597" y="73"/>
                    <a:pt x="2230" y="1"/>
                    <a:pt x="18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35"/>
            <p:cNvSpPr/>
            <p:nvPr/>
          </p:nvSpPr>
          <p:spPr>
            <a:xfrm>
              <a:off x="4130250" y="3368575"/>
              <a:ext cx="145725" cy="319450"/>
            </a:xfrm>
            <a:custGeom>
              <a:avLst/>
              <a:gdLst/>
              <a:ahLst/>
              <a:cxnLst/>
              <a:rect l="l" t="t" r="r" b="b"/>
              <a:pathLst>
                <a:path w="5829" h="12778" extrusionOk="0">
                  <a:moveTo>
                    <a:pt x="3219" y="0"/>
                  </a:moveTo>
                  <a:cubicBezTo>
                    <a:pt x="3053" y="0"/>
                    <a:pt x="2887" y="27"/>
                    <a:pt x="2726" y="86"/>
                  </a:cubicBezTo>
                  <a:cubicBezTo>
                    <a:pt x="1890" y="385"/>
                    <a:pt x="1492" y="1320"/>
                    <a:pt x="1353" y="2195"/>
                  </a:cubicBezTo>
                  <a:cubicBezTo>
                    <a:pt x="1055" y="3945"/>
                    <a:pt x="1254" y="5736"/>
                    <a:pt x="1274" y="7486"/>
                  </a:cubicBezTo>
                  <a:cubicBezTo>
                    <a:pt x="1293" y="9555"/>
                    <a:pt x="597" y="10948"/>
                    <a:pt x="0" y="12778"/>
                  </a:cubicBezTo>
                  <a:cubicBezTo>
                    <a:pt x="2686" y="11942"/>
                    <a:pt x="4576" y="7785"/>
                    <a:pt x="5272" y="5338"/>
                  </a:cubicBezTo>
                  <a:cubicBezTo>
                    <a:pt x="5670" y="3886"/>
                    <a:pt x="5829" y="2255"/>
                    <a:pt x="4974" y="1021"/>
                  </a:cubicBezTo>
                  <a:cubicBezTo>
                    <a:pt x="4575" y="447"/>
                    <a:pt x="3894" y="0"/>
                    <a:pt x="32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35"/>
            <p:cNvSpPr/>
            <p:nvPr/>
          </p:nvSpPr>
          <p:spPr>
            <a:xfrm>
              <a:off x="3796550" y="3558600"/>
              <a:ext cx="320800" cy="155950"/>
            </a:xfrm>
            <a:custGeom>
              <a:avLst/>
              <a:gdLst/>
              <a:ahLst/>
              <a:cxnLst/>
              <a:rect l="l" t="t" r="r" b="b"/>
              <a:pathLst>
                <a:path w="12832" h="6238" extrusionOk="0">
                  <a:moveTo>
                    <a:pt x="1839" y="0"/>
                  </a:moveTo>
                  <a:cubicBezTo>
                    <a:pt x="1465" y="0"/>
                    <a:pt x="1105" y="92"/>
                    <a:pt x="796" y="323"/>
                  </a:cubicBezTo>
                  <a:cubicBezTo>
                    <a:pt x="100" y="820"/>
                    <a:pt x="0" y="1875"/>
                    <a:pt x="319" y="2710"/>
                  </a:cubicBezTo>
                  <a:cubicBezTo>
                    <a:pt x="876" y="4103"/>
                    <a:pt x="2308" y="4898"/>
                    <a:pt x="3720" y="5356"/>
                  </a:cubicBezTo>
                  <a:cubicBezTo>
                    <a:pt x="5085" y="5800"/>
                    <a:pt x="7081" y="6237"/>
                    <a:pt x="8959" y="6237"/>
                  </a:cubicBezTo>
                  <a:cubicBezTo>
                    <a:pt x="10448" y="6237"/>
                    <a:pt x="11863" y="5962"/>
                    <a:pt x="12831" y="5197"/>
                  </a:cubicBezTo>
                  <a:cubicBezTo>
                    <a:pt x="11001" y="4660"/>
                    <a:pt x="9430" y="4461"/>
                    <a:pt x="7739" y="3267"/>
                  </a:cubicBezTo>
                  <a:cubicBezTo>
                    <a:pt x="6286" y="2273"/>
                    <a:pt x="4934" y="1079"/>
                    <a:pt x="3303" y="363"/>
                  </a:cubicBezTo>
                  <a:cubicBezTo>
                    <a:pt x="2850" y="159"/>
                    <a:pt x="2333" y="0"/>
                    <a:pt x="1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35"/>
            <p:cNvSpPr/>
            <p:nvPr/>
          </p:nvSpPr>
          <p:spPr>
            <a:xfrm>
              <a:off x="4054150" y="3170200"/>
              <a:ext cx="120375" cy="326875"/>
            </a:xfrm>
            <a:custGeom>
              <a:avLst/>
              <a:gdLst/>
              <a:ahLst/>
              <a:cxnLst/>
              <a:rect l="l" t="t" r="r" b="b"/>
              <a:pathLst>
                <a:path w="4815" h="13075" extrusionOk="0">
                  <a:moveTo>
                    <a:pt x="2163" y="1"/>
                  </a:moveTo>
                  <a:cubicBezTo>
                    <a:pt x="1941" y="1"/>
                    <a:pt x="1720" y="45"/>
                    <a:pt x="1513" y="144"/>
                  </a:cubicBezTo>
                  <a:cubicBezTo>
                    <a:pt x="717" y="502"/>
                    <a:pt x="419" y="1496"/>
                    <a:pt x="339" y="2372"/>
                  </a:cubicBezTo>
                  <a:cubicBezTo>
                    <a:pt x="200" y="4142"/>
                    <a:pt x="558" y="5913"/>
                    <a:pt x="757" y="7663"/>
                  </a:cubicBezTo>
                  <a:cubicBezTo>
                    <a:pt x="995" y="9732"/>
                    <a:pt x="419" y="11184"/>
                    <a:pt x="1" y="13074"/>
                  </a:cubicBezTo>
                  <a:cubicBezTo>
                    <a:pt x="2587" y="11900"/>
                    <a:pt x="4079" y="7623"/>
                    <a:pt x="4536" y="5117"/>
                  </a:cubicBezTo>
                  <a:cubicBezTo>
                    <a:pt x="4815" y="3645"/>
                    <a:pt x="4795" y="1994"/>
                    <a:pt x="3840" y="860"/>
                  </a:cubicBezTo>
                  <a:cubicBezTo>
                    <a:pt x="3443" y="360"/>
                    <a:pt x="2795" y="1"/>
                    <a:pt x="21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35"/>
            <p:cNvSpPr/>
            <p:nvPr/>
          </p:nvSpPr>
          <p:spPr>
            <a:xfrm>
              <a:off x="3714000" y="3392275"/>
              <a:ext cx="327750" cy="140750"/>
            </a:xfrm>
            <a:custGeom>
              <a:avLst/>
              <a:gdLst/>
              <a:ahLst/>
              <a:cxnLst/>
              <a:rect l="l" t="t" r="r" b="b"/>
              <a:pathLst>
                <a:path w="13110" h="5630" extrusionOk="0">
                  <a:moveTo>
                    <a:pt x="1902" y="1"/>
                  </a:moveTo>
                  <a:cubicBezTo>
                    <a:pt x="1447" y="1"/>
                    <a:pt x="1016" y="113"/>
                    <a:pt x="677" y="411"/>
                  </a:cubicBezTo>
                  <a:cubicBezTo>
                    <a:pt x="0" y="968"/>
                    <a:pt x="0" y="2063"/>
                    <a:pt x="398" y="2838"/>
                  </a:cubicBezTo>
                  <a:cubicBezTo>
                    <a:pt x="1074" y="4151"/>
                    <a:pt x="2586" y="4828"/>
                    <a:pt x="4019" y="5186"/>
                  </a:cubicBezTo>
                  <a:cubicBezTo>
                    <a:pt x="5092" y="5426"/>
                    <a:pt x="6546" y="5629"/>
                    <a:pt x="8020" y="5629"/>
                  </a:cubicBezTo>
                  <a:cubicBezTo>
                    <a:pt x="9960" y="5629"/>
                    <a:pt x="11933" y="5277"/>
                    <a:pt x="13109" y="4191"/>
                  </a:cubicBezTo>
                  <a:cubicBezTo>
                    <a:pt x="11220" y="3833"/>
                    <a:pt x="9648" y="3753"/>
                    <a:pt x="7858" y="2739"/>
                  </a:cubicBezTo>
                  <a:cubicBezTo>
                    <a:pt x="6306" y="1844"/>
                    <a:pt x="4854" y="809"/>
                    <a:pt x="3183" y="232"/>
                  </a:cubicBezTo>
                  <a:cubicBezTo>
                    <a:pt x="2770" y="98"/>
                    <a:pt x="2325" y="1"/>
                    <a:pt x="19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35"/>
            <p:cNvSpPr/>
            <p:nvPr/>
          </p:nvSpPr>
          <p:spPr>
            <a:xfrm>
              <a:off x="3928325" y="3013225"/>
              <a:ext cx="104975" cy="306300"/>
            </a:xfrm>
            <a:custGeom>
              <a:avLst/>
              <a:gdLst/>
              <a:ahLst/>
              <a:cxnLst/>
              <a:rect l="l" t="t" r="r" b="b"/>
              <a:pathLst>
                <a:path w="4199" h="12252" extrusionOk="0">
                  <a:moveTo>
                    <a:pt x="1607" y="1"/>
                  </a:moveTo>
                  <a:cubicBezTo>
                    <a:pt x="1352" y="1"/>
                    <a:pt x="1102" y="61"/>
                    <a:pt x="876" y="196"/>
                  </a:cubicBezTo>
                  <a:cubicBezTo>
                    <a:pt x="180" y="614"/>
                    <a:pt x="1" y="1549"/>
                    <a:pt x="1" y="2365"/>
                  </a:cubicBezTo>
                  <a:cubicBezTo>
                    <a:pt x="21" y="3996"/>
                    <a:pt x="558" y="5587"/>
                    <a:pt x="876" y="7218"/>
                  </a:cubicBezTo>
                  <a:cubicBezTo>
                    <a:pt x="1274" y="9069"/>
                    <a:pt x="876" y="10501"/>
                    <a:pt x="657" y="12251"/>
                  </a:cubicBezTo>
                  <a:cubicBezTo>
                    <a:pt x="2945" y="10958"/>
                    <a:pt x="3900" y="6860"/>
                    <a:pt x="4099" y="4533"/>
                  </a:cubicBezTo>
                  <a:cubicBezTo>
                    <a:pt x="4198" y="3160"/>
                    <a:pt x="4059" y="1609"/>
                    <a:pt x="3084" y="654"/>
                  </a:cubicBezTo>
                  <a:cubicBezTo>
                    <a:pt x="2694" y="264"/>
                    <a:pt x="2140" y="1"/>
                    <a:pt x="16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35"/>
            <p:cNvSpPr/>
            <p:nvPr/>
          </p:nvSpPr>
          <p:spPr>
            <a:xfrm>
              <a:off x="3622475" y="3250475"/>
              <a:ext cx="310350" cy="118175"/>
            </a:xfrm>
            <a:custGeom>
              <a:avLst/>
              <a:gdLst/>
              <a:ahLst/>
              <a:cxnLst/>
              <a:rect l="l" t="t" r="r" b="b"/>
              <a:pathLst>
                <a:path w="12414" h="4727" extrusionOk="0">
                  <a:moveTo>
                    <a:pt x="1997" y="0"/>
                  </a:moveTo>
                  <a:cubicBezTo>
                    <a:pt x="1452" y="0"/>
                    <a:pt x="924" y="129"/>
                    <a:pt x="578" y="513"/>
                  </a:cubicBezTo>
                  <a:cubicBezTo>
                    <a:pt x="1" y="1110"/>
                    <a:pt x="100" y="2065"/>
                    <a:pt x="558" y="2761"/>
                  </a:cubicBezTo>
                  <a:cubicBezTo>
                    <a:pt x="1294" y="3935"/>
                    <a:pt x="2766" y="4412"/>
                    <a:pt x="4139" y="4591"/>
                  </a:cubicBezTo>
                  <a:cubicBezTo>
                    <a:pt x="4742" y="4673"/>
                    <a:pt x="5468" y="4726"/>
                    <a:pt x="6242" y="4726"/>
                  </a:cubicBezTo>
                  <a:cubicBezTo>
                    <a:pt x="8481" y="4726"/>
                    <a:pt x="11128" y="4284"/>
                    <a:pt x="12414" y="2821"/>
                  </a:cubicBezTo>
                  <a:cubicBezTo>
                    <a:pt x="10644" y="2662"/>
                    <a:pt x="9171" y="2741"/>
                    <a:pt x="7441" y="1966"/>
                  </a:cubicBezTo>
                  <a:cubicBezTo>
                    <a:pt x="5949" y="1329"/>
                    <a:pt x="4477" y="474"/>
                    <a:pt x="2885" y="96"/>
                  </a:cubicBezTo>
                  <a:cubicBezTo>
                    <a:pt x="2603" y="39"/>
                    <a:pt x="2298" y="0"/>
                    <a:pt x="19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35"/>
            <p:cNvSpPr/>
            <p:nvPr/>
          </p:nvSpPr>
          <p:spPr>
            <a:xfrm>
              <a:off x="3821425" y="2928275"/>
              <a:ext cx="89525" cy="256475"/>
            </a:xfrm>
            <a:custGeom>
              <a:avLst/>
              <a:gdLst/>
              <a:ahLst/>
              <a:cxnLst/>
              <a:rect l="l" t="t" r="r" b="b"/>
              <a:pathLst>
                <a:path w="3581" h="10259" extrusionOk="0">
                  <a:moveTo>
                    <a:pt x="1364" y="1"/>
                  </a:moveTo>
                  <a:cubicBezTo>
                    <a:pt x="1129" y="1"/>
                    <a:pt x="899" y="60"/>
                    <a:pt x="696" y="193"/>
                  </a:cubicBezTo>
                  <a:cubicBezTo>
                    <a:pt x="119" y="571"/>
                    <a:pt x="0" y="1327"/>
                    <a:pt x="20" y="2023"/>
                  </a:cubicBezTo>
                  <a:cubicBezTo>
                    <a:pt x="100" y="3395"/>
                    <a:pt x="577" y="4708"/>
                    <a:pt x="895" y="6041"/>
                  </a:cubicBezTo>
                  <a:cubicBezTo>
                    <a:pt x="1273" y="7593"/>
                    <a:pt x="995" y="8766"/>
                    <a:pt x="875" y="10258"/>
                  </a:cubicBezTo>
                  <a:cubicBezTo>
                    <a:pt x="2725" y="9144"/>
                    <a:pt x="3461" y="5703"/>
                    <a:pt x="3541" y="3714"/>
                  </a:cubicBezTo>
                  <a:cubicBezTo>
                    <a:pt x="3581" y="2580"/>
                    <a:pt x="3402" y="1307"/>
                    <a:pt x="2566" y="511"/>
                  </a:cubicBezTo>
                  <a:cubicBezTo>
                    <a:pt x="2244" y="201"/>
                    <a:pt x="1796" y="1"/>
                    <a:pt x="13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35"/>
            <p:cNvSpPr/>
            <p:nvPr/>
          </p:nvSpPr>
          <p:spPr>
            <a:xfrm>
              <a:off x="3574250" y="3135025"/>
              <a:ext cx="259625" cy="96000"/>
            </a:xfrm>
            <a:custGeom>
              <a:avLst/>
              <a:gdLst/>
              <a:ahLst/>
              <a:cxnLst/>
              <a:rect l="l" t="t" r="r" b="b"/>
              <a:pathLst>
                <a:path w="10385" h="3840" extrusionOk="0">
                  <a:moveTo>
                    <a:pt x="1654" y="1"/>
                  </a:moveTo>
                  <a:cubicBezTo>
                    <a:pt x="1193" y="1"/>
                    <a:pt x="741" y="121"/>
                    <a:pt x="438" y="477"/>
                  </a:cubicBezTo>
                  <a:cubicBezTo>
                    <a:pt x="0" y="974"/>
                    <a:pt x="100" y="1789"/>
                    <a:pt x="498" y="2366"/>
                  </a:cubicBezTo>
                  <a:cubicBezTo>
                    <a:pt x="1154" y="3301"/>
                    <a:pt x="2387" y="3659"/>
                    <a:pt x="3521" y="3779"/>
                  </a:cubicBezTo>
                  <a:cubicBezTo>
                    <a:pt x="3900" y="3817"/>
                    <a:pt x="4335" y="3840"/>
                    <a:pt x="4802" y="3840"/>
                  </a:cubicBezTo>
                  <a:cubicBezTo>
                    <a:pt x="6759" y="3840"/>
                    <a:pt x="9260" y="3438"/>
                    <a:pt x="10384" y="2088"/>
                  </a:cubicBezTo>
                  <a:cubicBezTo>
                    <a:pt x="8892" y="1988"/>
                    <a:pt x="7699" y="2108"/>
                    <a:pt x="6207" y="1511"/>
                  </a:cubicBezTo>
                  <a:cubicBezTo>
                    <a:pt x="4934" y="994"/>
                    <a:pt x="3700" y="357"/>
                    <a:pt x="2348" y="79"/>
                  </a:cubicBezTo>
                  <a:cubicBezTo>
                    <a:pt x="2126" y="32"/>
                    <a:pt x="1889" y="1"/>
                    <a:pt x="16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35"/>
            <p:cNvSpPr/>
            <p:nvPr/>
          </p:nvSpPr>
          <p:spPr>
            <a:xfrm>
              <a:off x="3659300" y="2992750"/>
              <a:ext cx="512750" cy="936475"/>
            </a:xfrm>
            <a:custGeom>
              <a:avLst/>
              <a:gdLst/>
              <a:ahLst/>
              <a:cxnLst/>
              <a:rect l="l" t="t" r="r" b="b"/>
              <a:pathLst>
                <a:path w="20510" h="37459" extrusionOk="0">
                  <a:moveTo>
                    <a:pt x="0" y="1"/>
                  </a:moveTo>
                  <a:lnTo>
                    <a:pt x="0" y="1"/>
                  </a:lnTo>
                  <a:cubicBezTo>
                    <a:pt x="2566" y="2587"/>
                    <a:pt x="4993" y="5272"/>
                    <a:pt x="7281" y="8097"/>
                  </a:cubicBezTo>
                  <a:cubicBezTo>
                    <a:pt x="14104" y="16532"/>
                    <a:pt x="19216" y="26578"/>
                    <a:pt x="20509" y="37459"/>
                  </a:cubicBezTo>
                  <a:cubicBezTo>
                    <a:pt x="19813" y="22679"/>
                    <a:pt x="10921" y="9450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35"/>
            <p:cNvSpPr/>
            <p:nvPr/>
          </p:nvSpPr>
          <p:spPr>
            <a:xfrm>
              <a:off x="3831350" y="3005200"/>
              <a:ext cx="42800" cy="186500"/>
            </a:xfrm>
            <a:custGeom>
              <a:avLst/>
              <a:gdLst/>
              <a:ahLst/>
              <a:cxnLst/>
              <a:rect l="l" t="t" r="r" b="b"/>
              <a:pathLst>
                <a:path w="1712" h="7460" extrusionOk="0">
                  <a:moveTo>
                    <a:pt x="1473" y="0"/>
                  </a:moveTo>
                  <a:lnTo>
                    <a:pt x="1473" y="0"/>
                  </a:lnTo>
                  <a:cubicBezTo>
                    <a:pt x="1373" y="2507"/>
                    <a:pt x="1373" y="5272"/>
                    <a:pt x="1" y="7460"/>
                  </a:cubicBezTo>
                  <a:cubicBezTo>
                    <a:pt x="1692" y="5391"/>
                    <a:pt x="1712" y="2527"/>
                    <a:pt x="1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35"/>
            <p:cNvSpPr/>
            <p:nvPr/>
          </p:nvSpPr>
          <p:spPr>
            <a:xfrm>
              <a:off x="3934800" y="3132000"/>
              <a:ext cx="55725" cy="193500"/>
            </a:xfrm>
            <a:custGeom>
              <a:avLst/>
              <a:gdLst/>
              <a:ahLst/>
              <a:cxnLst/>
              <a:rect l="l" t="t" r="r" b="b"/>
              <a:pathLst>
                <a:path w="2229" h="7740" extrusionOk="0">
                  <a:moveTo>
                    <a:pt x="2189" y="1"/>
                  </a:moveTo>
                  <a:cubicBezTo>
                    <a:pt x="1890" y="2627"/>
                    <a:pt x="1691" y="5571"/>
                    <a:pt x="1" y="7739"/>
                  </a:cubicBezTo>
                  <a:cubicBezTo>
                    <a:pt x="1990" y="5710"/>
                    <a:pt x="2229" y="2686"/>
                    <a:pt x="2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35"/>
            <p:cNvSpPr/>
            <p:nvPr/>
          </p:nvSpPr>
          <p:spPr>
            <a:xfrm>
              <a:off x="4046700" y="3277225"/>
              <a:ext cx="78600" cy="222825"/>
            </a:xfrm>
            <a:custGeom>
              <a:avLst/>
              <a:gdLst/>
              <a:ahLst/>
              <a:cxnLst/>
              <a:rect l="l" t="t" r="r" b="b"/>
              <a:pathLst>
                <a:path w="3144" h="8913" extrusionOk="0">
                  <a:moveTo>
                    <a:pt x="3024" y="0"/>
                  </a:moveTo>
                  <a:cubicBezTo>
                    <a:pt x="2805" y="3163"/>
                    <a:pt x="2328" y="6565"/>
                    <a:pt x="0" y="8912"/>
                  </a:cubicBezTo>
                  <a:cubicBezTo>
                    <a:pt x="2606" y="6804"/>
                    <a:pt x="3143" y="3163"/>
                    <a:pt x="3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35"/>
            <p:cNvSpPr/>
            <p:nvPr/>
          </p:nvSpPr>
          <p:spPr>
            <a:xfrm>
              <a:off x="4124275" y="3492575"/>
              <a:ext cx="74625" cy="193475"/>
            </a:xfrm>
            <a:custGeom>
              <a:avLst/>
              <a:gdLst/>
              <a:ahLst/>
              <a:cxnLst/>
              <a:rect l="l" t="t" r="r" b="b"/>
              <a:pathLst>
                <a:path w="2985" h="7739" extrusionOk="0">
                  <a:moveTo>
                    <a:pt x="2985" y="0"/>
                  </a:moveTo>
                  <a:lnTo>
                    <a:pt x="2985" y="0"/>
                  </a:lnTo>
                  <a:cubicBezTo>
                    <a:pt x="2567" y="2725"/>
                    <a:pt x="2070" y="5689"/>
                    <a:pt x="1" y="7738"/>
                  </a:cubicBezTo>
                  <a:cubicBezTo>
                    <a:pt x="2308" y="5948"/>
                    <a:pt x="2905" y="2785"/>
                    <a:pt x="29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35"/>
            <p:cNvSpPr/>
            <p:nvPr/>
          </p:nvSpPr>
          <p:spPr>
            <a:xfrm>
              <a:off x="3648850" y="3192675"/>
              <a:ext cx="177075" cy="20025"/>
            </a:xfrm>
            <a:custGeom>
              <a:avLst/>
              <a:gdLst/>
              <a:ahLst/>
              <a:cxnLst/>
              <a:rect l="l" t="t" r="r" b="b"/>
              <a:pathLst>
                <a:path w="7083" h="801" extrusionOk="0">
                  <a:moveTo>
                    <a:pt x="7082" y="1"/>
                  </a:moveTo>
                  <a:lnTo>
                    <a:pt x="7082" y="1"/>
                  </a:lnTo>
                  <a:cubicBezTo>
                    <a:pt x="5654" y="370"/>
                    <a:pt x="4180" y="564"/>
                    <a:pt x="2708" y="564"/>
                  </a:cubicBezTo>
                  <a:cubicBezTo>
                    <a:pt x="1801" y="564"/>
                    <a:pt x="895" y="491"/>
                    <a:pt x="0" y="339"/>
                  </a:cubicBezTo>
                  <a:lnTo>
                    <a:pt x="0" y="339"/>
                  </a:lnTo>
                  <a:cubicBezTo>
                    <a:pt x="986" y="647"/>
                    <a:pt x="2027" y="801"/>
                    <a:pt x="3069" y="801"/>
                  </a:cubicBezTo>
                  <a:cubicBezTo>
                    <a:pt x="4446" y="801"/>
                    <a:pt x="5825" y="533"/>
                    <a:pt x="7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35"/>
            <p:cNvSpPr/>
            <p:nvPr/>
          </p:nvSpPr>
          <p:spPr>
            <a:xfrm>
              <a:off x="3783125" y="3319500"/>
              <a:ext cx="154200" cy="25750"/>
            </a:xfrm>
            <a:custGeom>
              <a:avLst/>
              <a:gdLst/>
              <a:ahLst/>
              <a:cxnLst/>
              <a:rect l="l" t="t" r="r" b="b"/>
              <a:pathLst>
                <a:path w="6168" h="1030" extrusionOk="0">
                  <a:moveTo>
                    <a:pt x="6167" y="0"/>
                  </a:moveTo>
                  <a:cubicBezTo>
                    <a:pt x="4796" y="541"/>
                    <a:pt x="3356" y="811"/>
                    <a:pt x="1904" y="811"/>
                  </a:cubicBezTo>
                  <a:cubicBezTo>
                    <a:pt x="1270" y="811"/>
                    <a:pt x="634" y="759"/>
                    <a:pt x="0" y="657"/>
                  </a:cubicBezTo>
                  <a:lnTo>
                    <a:pt x="0" y="657"/>
                  </a:lnTo>
                  <a:cubicBezTo>
                    <a:pt x="745" y="907"/>
                    <a:pt x="1530" y="1030"/>
                    <a:pt x="2318" y="1030"/>
                  </a:cubicBezTo>
                  <a:cubicBezTo>
                    <a:pt x="3656" y="1030"/>
                    <a:pt x="5002" y="677"/>
                    <a:pt x="6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35"/>
            <p:cNvSpPr/>
            <p:nvPr/>
          </p:nvSpPr>
          <p:spPr>
            <a:xfrm>
              <a:off x="3847275" y="3489575"/>
              <a:ext cx="196950" cy="21325"/>
            </a:xfrm>
            <a:custGeom>
              <a:avLst/>
              <a:gdLst/>
              <a:ahLst/>
              <a:cxnLst/>
              <a:rect l="l" t="t" r="r" b="b"/>
              <a:pathLst>
                <a:path w="7878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1349" y="566"/>
                    <a:pt x="2817" y="852"/>
                    <a:pt x="4287" y="852"/>
                  </a:cubicBezTo>
                  <a:cubicBezTo>
                    <a:pt x="5505" y="852"/>
                    <a:pt x="6724" y="656"/>
                    <a:pt x="7878" y="259"/>
                  </a:cubicBezTo>
                  <a:lnTo>
                    <a:pt x="7878" y="259"/>
                  </a:lnTo>
                  <a:cubicBezTo>
                    <a:pt x="6768" y="486"/>
                    <a:pt x="5648" y="596"/>
                    <a:pt x="4530" y="596"/>
                  </a:cubicBezTo>
                  <a:cubicBezTo>
                    <a:pt x="3004" y="596"/>
                    <a:pt x="1482" y="39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35"/>
            <p:cNvSpPr/>
            <p:nvPr/>
          </p:nvSpPr>
          <p:spPr>
            <a:xfrm>
              <a:off x="3914400" y="3664625"/>
              <a:ext cx="204425" cy="36850"/>
            </a:xfrm>
            <a:custGeom>
              <a:avLst/>
              <a:gdLst/>
              <a:ahLst/>
              <a:cxnLst/>
              <a:rect l="l" t="t" r="r" b="b"/>
              <a:pathLst>
                <a:path w="8177" h="1474" extrusionOk="0">
                  <a:moveTo>
                    <a:pt x="1" y="1"/>
                  </a:moveTo>
                  <a:lnTo>
                    <a:pt x="1" y="1"/>
                  </a:lnTo>
                  <a:cubicBezTo>
                    <a:pt x="1465" y="973"/>
                    <a:pt x="3234" y="1473"/>
                    <a:pt x="4997" y="1473"/>
                  </a:cubicBezTo>
                  <a:cubicBezTo>
                    <a:pt x="6083" y="1473"/>
                    <a:pt x="7168" y="1283"/>
                    <a:pt x="8177" y="896"/>
                  </a:cubicBezTo>
                  <a:lnTo>
                    <a:pt x="8177" y="896"/>
                  </a:lnTo>
                  <a:cubicBezTo>
                    <a:pt x="7232" y="1137"/>
                    <a:pt x="6263" y="1257"/>
                    <a:pt x="5296" y="1257"/>
                  </a:cubicBezTo>
                  <a:cubicBezTo>
                    <a:pt x="3472" y="1257"/>
                    <a:pt x="1652" y="833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87" name="Google Shape;2787;p35"/>
          <p:cNvSpPr txBox="1">
            <a:spLocks noGrp="1"/>
          </p:cNvSpPr>
          <p:nvPr>
            <p:ph type="ctrTitle"/>
          </p:nvPr>
        </p:nvSpPr>
        <p:spPr>
          <a:xfrm>
            <a:off x="903083" y="196021"/>
            <a:ext cx="7321800" cy="31075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altLang="zh-TW" sz="5400" b="1" dirty="0">
                <a:solidFill>
                  <a:srgbClr val="2C2F45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/>
            </a:r>
            <a:br>
              <a:rPr lang="en-US" altLang="zh-TW" sz="5400" b="1" dirty="0">
                <a:solidFill>
                  <a:srgbClr val="2C2F45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</a:br>
            <a:r>
              <a:rPr lang="en-US" altLang="zh-TW" sz="5400" b="1" dirty="0">
                <a:solidFill>
                  <a:srgbClr val="2C2F45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/>
            </a:r>
            <a:br>
              <a:rPr lang="en-US" altLang="zh-TW" sz="5400" b="1" dirty="0">
                <a:solidFill>
                  <a:srgbClr val="2C2F45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</a:br>
            <a:r>
              <a:rPr lang="zh-TW" altLang="en-US" sz="4800" dirty="0" smtClean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  <a:t>勤</a:t>
            </a:r>
            <a:r>
              <a:rPr lang="zh-TW" altLang="en-US" sz="4800" dirty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  <a:t>休</a:t>
            </a:r>
            <a:r>
              <a:rPr lang="zh-TW" altLang="en-US" sz="4800" dirty="0" smtClean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  <a:t>制度相關規定</a:t>
            </a:r>
            <a:r>
              <a:rPr lang="en-US" altLang="zh-TW" sz="4800" dirty="0" smtClean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  <a:t/>
            </a:r>
            <a:br>
              <a:rPr lang="en-US" altLang="zh-TW" sz="4800" dirty="0" smtClean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</a:br>
            <a:r>
              <a:rPr lang="zh-TW" altLang="en-US" sz="4800" dirty="0" smtClean="0">
                <a:solidFill>
                  <a:srgbClr val="2C2F45"/>
                </a:solidFill>
                <a:ea typeface="微軟正黑體" panose="020B0604030504040204" pitchFamily="34" charset="-120"/>
                <a:cs typeface="微軟正黑體" panose="020B0604030504040204" pitchFamily="34" charset="-120"/>
              </a:rPr>
              <a:t>宣導</a:t>
            </a:r>
            <a:endParaRPr lang="zh-TW" altLang="en-US" sz="4800" dirty="0"/>
          </a:p>
        </p:txBody>
      </p:sp>
      <p:sp>
        <p:nvSpPr>
          <p:cNvPr id="2788" name="Google Shape;2788;p35"/>
          <p:cNvSpPr txBox="1">
            <a:spLocks noGrp="1"/>
          </p:cNvSpPr>
          <p:nvPr>
            <p:ph type="subTitle" idx="1"/>
          </p:nvPr>
        </p:nvSpPr>
        <p:spPr>
          <a:xfrm>
            <a:off x="2305120" y="4387674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800" b="1" dirty="0" smtClean="0">
                <a:solidFill>
                  <a:srgbClr val="2C2F45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國立臺灣戲曲學院人事室 </a:t>
            </a:r>
            <a:r>
              <a:rPr lang="zh-TW" altLang="en-US" sz="1800" b="1" dirty="0">
                <a:solidFill>
                  <a:srgbClr val="2C2F45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編製</a:t>
            </a:r>
            <a:endParaRPr sz="1800" b="1" dirty="0">
              <a:solidFill>
                <a:srgbClr val="2C2F45"/>
              </a:solidFill>
              <a:latin typeface="Encode Sans Expanded"/>
              <a:ea typeface="微軟正黑體" panose="020B0604030504040204" pitchFamily="34" charset="-120"/>
              <a:sym typeface="Encode Sans Expanded"/>
            </a:endParaRPr>
          </a:p>
        </p:txBody>
      </p:sp>
      <p:grpSp>
        <p:nvGrpSpPr>
          <p:cNvPr id="2790" name="Google Shape;2790;p35"/>
          <p:cNvGrpSpPr/>
          <p:nvPr/>
        </p:nvGrpSpPr>
        <p:grpSpPr>
          <a:xfrm>
            <a:off x="-824966" y="3606030"/>
            <a:ext cx="3187455" cy="2778423"/>
            <a:chOff x="-5434800" y="644925"/>
            <a:chExt cx="3658275" cy="3188825"/>
          </a:xfrm>
        </p:grpSpPr>
        <p:sp>
          <p:nvSpPr>
            <p:cNvPr id="2791" name="Google Shape;2791;p35"/>
            <p:cNvSpPr/>
            <p:nvPr/>
          </p:nvSpPr>
          <p:spPr>
            <a:xfrm>
              <a:off x="-5434800" y="644925"/>
              <a:ext cx="2163850" cy="2651225"/>
            </a:xfrm>
            <a:custGeom>
              <a:avLst/>
              <a:gdLst/>
              <a:ahLst/>
              <a:cxnLst/>
              <a:rect l="l" t="t" r="r" b="b"/>
              <a:pathLst>
                <a:path w="86554" h="106049" extrusionOk="0">
                  <a:moveTo>
                    <a:pt x="26776" y="1"/>
                  </a:moveTo>
                  <a:lnTo>
                    <a:pt x="0" y="93079"/>
                  </a:lnTo>
                  <a:lnTo>
                    <a:pt x="60991" y="106049"/>
                  </a:lnTo>
                  <a:lnTo>
                    <a:pt x="86553" y="17228"/>
                  </a:lnTo>
                  <a:cubicBezTo>
                    <a:pt x="54387" y="1373"/>
                    <a:pt x="26776" y="1"/>
                    <a:pt x="267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35"/>
            <p:cNvSpPr/>
            <p:nvPr/>
          </p:nvSpPr>
          <p:spPr>
            <a:xfrm>
              <a:off x="-5340325" y="890100"/>
              <a:ext cx="2010200" cy="2403575"/>
            </a:xfrm>
            <a:custGeom>
              <a:avLst/>
              <a:gdLst/>
              <a:ahLst/>
              <a:cxnLst/>
              <a:rect l="l" t="t" r="r" b="b"/>
              <a:pathLst>
                <a:path w="80408" h="96143" extrusionOk="0">
                  <a:moveTo>
                    <a:pt x="25523" y="1"/>
                  </a:moveTo>
                  <a:lnTo>
                    <a:pt x="1" y="78259"/>
                  </a:lnTo>
                  <a:lnTo>
                    <a:pt x="1553" y="83172"/>
                  </a:lnTo>
                  <a:cubicBezTo>
                    <a:pt x="20471" y="85519"/>
                    <a:pt x="39965" y="88046"/>
                    <a:pt x="57252" y="96142"/>
                  </a:cubicBezTo>
                  <a:lnTo>
                    <a:pt x="80407" y="15855"/>
                  </a:lnTo>
                  <a:cubicBezTo>
                    <a:pt x="63777" y="8037"/>
                    <a:pt x="45854" y="2766"/>
                    <a:pt x="27652" y="299"/>
                  </a:cubicBezTo>
                  <a:lnTo>
                    <a:pt x="255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35"/>
            <p:cNvSpPr/>
            <p:nvPr/>
          </p:nvSpPr>
          <p:spPr>
            <a:xfrm>
              <a:off x="-5340800" y="704100"/>
              <a:ext cx="2058400" cy="2557750"/>
            </a:xfrm>
            <a:custGeom>
              <a:avLst/>
              <a:gdLst/>
              <a:ahLst/>
              <a:cxnLst/>
              <a:rect l="l" t="t" r="r" b="b"/>
              <a:pathLst>
                <a:path w="82336" h="102310" extrusionOk="0">
                  <a:moveTo>
                    <a:pt x="24707" y="1"/>
                  </a:moveTo>
                  <a:lnTo>
                    <a:pt x="0" y="85699"/>
                  </a:lnTo>
                  <a:cubicBezTo>
                    <a:pt x="19893" y="88165"/>
                    <a:pt x="39467" y="93815"/>
                    <a:pt x="57609" y="102309"/>
                  </a:cubicBezTo>
                  <a:lnTo>
                    <a:pt x="82336" y="16611"/>
                  </a:lnTo>
                  <a:cubicBezTo>
                    <a:pt x="64870" y="8395"/>
                    <a:pt x="46072" y="2845"/>
                    <a:pt x="26955" y="299"/>
                  </a:cubicBezTo>
                  <a:lnTo>
                    <a:pt x="2470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35"/>
            <p:cNvSpPr/>
            <p:nvPr/>
          </p:nvSpPr>
          <p:spPr>
            <a:xfrm>
              <a:off x="-3900575" y="1119375"/>
              <a:ext cx="618175" cy="2142475"/>
            </a:xfrm>
            <a:custGeom>
              <a:avLst/>
              <a:gdLst/>
              <a:ahLst/>
              <a:cxnLst/>
              <a:rect l="l" t="t" r="r" b="b"/>
              <a:pathLst>
                <a:path w="24727" h="85699" extrusionOk="0">
                  <a:moveTo>
                    <a:pt x="0" y="85698"/>
                  </a:moveTo>
                  <a:lnTo>
                    <a:pt x="24727" y="0"/>
                  </a:lnTo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35"/>
            <p:cNvSpPr/>
            <p:nvPr/>
          </p:nvSpPr>
          <p:spPr>
            <a:xfrm>
              <a:off x="-4599300" y="868725"/>
              <a:ext cx="1160250" cy="316800"/>
            </a:xfrm>
            <a:custGeom>
              <a:avLst/>
              <a:gdLst/>
              <a:ahLst/>
              <a:cxnLst/>
              <a:rect l="l" t="t" r="r" b="b"/>
              <a:pathLst>
                <a:path w="46410" h="12672" fill="none" extrusionOk="0">
                  <a:moveTo>
                    <a:pt x="0" y="0"/>
                  </a:moveTo>
                  <a:cubicBezTo>
                    <a:pt x="15855" y="2507"/>
                    <a:pt x="31490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35"/>
            <p:cNvSpPr/>
            <p:nvPr/>
          </p:nvSpPr>
          <p:spPr>
            <a:xfrm>
              <a:off x="-4673400" y="1097975"/>
              <a:ext cx="1160250" cy="316825"/>
            </a:xfrm>
            <a:custGeom>
              <a:avLst/>
              <a:gdLst/>
              <a:ahLst/>
              <a:cxnLst/>
              <a:rect l="l" t="t" r="r" b="b"/>
              <a:pathLst>
                <a:path w="46410" h="12673" fill="none" extrusionOk="0">
                  <a:moveTo>
                    <a:pt x="0" y="1"/>
                  </a:moveTo>
                  <a:cubicBezTo>
                    <a:pt x="15855" y="2507"/>
                    <a:pt x="31490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35"/>
            <p:cNvSpPr/>
            <p:nvPr/>
          </p:nvSpPr>
          <p:spPr>
            <a:xfrm>
              <a:off x="-4747025" y="1327750"/>
              <a:ext cx="1159775" cy="317300"/>
            </a:xfrm>
            <a:custGeom>
              <a:avLst/>
              <a:gdLst/>
              <a:ahLst/>
              <a:cxnLst/>
              <a:rect l="l" t="t" r="r" b="b"/>
              <a:pathLst>
                <a:path w="46391" h="12692" fill="none" extrusionOk="0">
                  <a:moveTo>
                    <a:pt x="1" y="0"/>
                  </a:moveTo>
                  <a:cubicBezTo>
                    <a:pt x="15835" y="2527"/>
                    <a:pt x="31471" y="6804"/>
                    <a:pt x="46391" y="1269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35"/>
            <p:cNvSpPr/>
            <p:nvPr/>
          </p:nvSpPr>
          <p:spPr>
            <a:xfrm>
              <a:off x="-4821125" y="1557500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35"/>
            <p:cNvSpPr/>
            <p:nvPr/>
          </p:nvSpPr>
          <p:spPr>
            <a:xfrm>
              <a:off x="-4895225" y="1786775"/>
              <a:ext cx="1160275" cy="317300"/>
            </a:xfrm>
            <a:custGeom>
              <a:avLst/>
              <a:gdLst/>
              <a:ahLst/>
              <a:cxnLst/>
              <a:rect l="l" t="t" r="r" b="b"/>
              <a:pathLst>
                <a:path w="46411" h="12692" fill="none" extrusionOk="0">
                  <a:moveTo>
                    <a:pt x="1" y="0"/>
                  </a:moveTo>
                  <a:cubicBezTo>
                    <a:pt x="15835" y="2507"/>
                    <a:pt x="31491" y="6784"/>
                    <a:pt x="46411" y="1269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35"/>
            <p:cNvSpPr/>
            <p:nvPr/>
          </p:nvSpPr>
          <p:spPr>
            <a:xfrm>
              <a:off x="-4969325" y="2017025"/>
              <a:ext cx="1160275" cy="316825"/>
            </a:xfrm>
            <a:custGeom>
              <a:avLst/>
              <a:gdLst/>
              <a:ahLst/>
              <a:cxnLst/>
              <a:rect l="l" t="t" r="r" b="b"/>
              <a:pathLst>
                <a:path w="46411" h="12673" fill="none" extrusionOk="0">
                  <a:moveTo>
                    <a:pt x="1" y="1"/>
                  </a:moveTo>
                  <a:cubicBezTo>
                    <a:pt x="15855" y="2507"/>
                    <a:pt x="31491" y="6784"/>
                    <a:pt x="46411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35"/>
            <p:cNvSpPr/>
            <p:nvPr/>
          </p:nvSpPr>
          <p:spPr>
            <a:xfrm>
              <a:off x="-5042925" y="2246300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35"/>
            <p:cNvSpPr/>
            <p:nvPr/>
          </p:nvSpPr>
          <p:spPr>
            <a:xfrm>
              <a:off x="-5117025" y="2475550"/>
              <a:ext cx="1159775" cy="317325"/>
            </a:xfrm>
            <a:custGeom>
              <a:avLst/>
              <a:gdLst/>
              <a:ahLst/>
              <a:cxnLst/>
              <a:rect l="l" t="t" r="r" b="b"/>
              <a:pathLst>
                <a:path w="46391" h="1269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9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35"/>
            <p:cNvSpPr/>
            <p:nvPr/>
          </p:nvSpPr>
          <p:spPr>
            <a:xfrm>
              <a:off x="-5191625" y="2705800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3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35"/>
            <p:cNvSpPr/>
            <p:nvPr/>
          </p:nvSpPr>
          <p:spPr>
            <a:xfrm>
              <a:off x="-4636125" y="981100"/>
              <a:ext cx="1160275" cy="317325"/>
            </a:xfrm>
            <a:custGeom>
              <a:avLst/>
              <a:gdLst/>
              <a:ahLst/>
              <a:cxnLst/>
              <a:rect l="l" t="t" r="r" b="b"/>
              <a:pathLst>
                <a:path w="46411" h="12693" fill="none" extrusionOk="0">
                  <a:moveTo>
                    <a:pt x="1" y="1"/>
                  </a:moveTo>
                  <a:cubicBezTo>
                    <a:pt x="15855" y="2507"/>
                    <a:pt x="31491" y="6784"/>
                    <a:pt x="46411" y="12693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35"/>
            <p:cNvSpPr/>
            <p:nvPr/>
          </p:nvSpPr>
          <p:spPr>
            <a:xfrm>
              <a:off x="-4709725" y="1211375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35"/>
            <p:cNvSpPr/>
            <p:nvPr/>
          </p:nvSpPr>
          <p:spPr>
            <a:xfrm>
              <a:off x="-4783825" y="1440625"/>
              <a:ext cx="1159775" cy="316825"/>
            </a:xfrm>
            <a:custGeom>
              <a:avLst/>
              <a:gdLst/>
              <a:ahLst/>
              <a:cxnLst/>
              <a:rect l="l" t="t" r="r" b="b"/>
              <a:pathLst>
                <a:path w="46391" h="1267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1" y="12673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35"/>
            <p:cNvSpPr/>
            <p:nvPr/>
          </p:nvSpPr>
          <p:spPr>
            <a:xfrm>
              <a:off x="-4857925" y="1669900"/>
              <a:ext cx="1160275" cy="316825"/>
            </a:xfrm>
            <a:custGeom>
              <a:avLst/>
              <a:gdLst/>
              <a:ahLst/>
              <a:cxnLst/>
              <a:rect l="l" t="t" r="r" b="b"/>
              <a:pathLst>
                <a:path w="46411" h="12673" fill="none" extrusionOk="0">
                  <a:moveTo>
                    <a:pt x="1" y="0"/>
                  </a:moveTo>
                  <a:cubicBezTo>
                    <a:pt x="15835" y="2507"/>
                    <a:pt x="31491" y="6784"/>
                    <a:pt x="46410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35"/>
            <p:cNvSpPr/>
            <p:nvPr/>
          </p:nvSpPr>
          <p:spPr>
            <a:xfrm>
              <a:off x="-4932025" y="1899650"/>
              <a:ext cx="1160275" cy="317325"/>
            </a:xfrm>
            <a:custGeom>
              <a:avLst/>
              <a:gdLst/>
              <a:ahLst/>
              <a:cxnLst/>
              <a:rect l="l" t="t" r="r" b="b"/>
              <a:pathLst>
                <a:path w="46411" h="12693" fill="none" extrusionOk="0">
                  <a:moveTo>
                    <a:pt x="1" y="1"/>
                  </a:moveTo>
                  <a:cubicBezTo>
                    <a:pt x="15855" y="2527"/>
                    <a:pt x="31491" y="6804"/>
                    <a:pt x="46410" y="1269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35"/>
            <p:cNvSpPr/>
            <p:nvPr/>
          </p:nvSpPr>
          <p:spPr>
            <a:xfrm>
              <a:off x="-5005625" y="2129425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0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35"/>
            <p:cNvSpPr/>
            <p:nvPr/>
          </p:nvSpPr>
          <p:spPr>
            <a:xfrm>
              <a:off x="-5079725" y="2358675"/>
              <a:ext cx="1159775" cy="317325"/>
            </a:xfrm>
            <a:custGeom>
              <a:avLst/>
              <a:gdLst/>
              <a:ahLst/>
              <a:cxnLst/>
              <a:rect l="l" t="t" r="r" b="b"/>
              <a:pathLst>
                <a:path w="46391" h="12693" fill="none" extrusionOk="0">
                  <a:moveTo>
                    <a:pt x="1" y="1"/>
                  </a:moveTo>
                  <a:cubicBezTo>
                    <a:pt x="15835" y="2507"/>
                    <a:pt x="31471" y="6784"/>
                    <a:pt x="46390" y="1269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35"/>
            <p:cNvSpPr/>
            <p:nvPr/>
          </p:nvSpPr>
          <p:spPr>
            <a:xfrm>
              <a:off x="-5154325" y="2588950"/>
              <a:ext cx="1159775" cy="316800"/>
            </a:xfrm>
            <a:custGeom>
              <a:avLst/>
              <a:gdLst/>
              <a:ahLst/>
              <a:cxnLst/>
              <a:rect l="l" t="t" r="r" b="b"/>
              <a:pathLst>
                <a:path w="46391" h="12672" fill="none" extrusionOk="0">
                  <a:moveTo>
                    <a:pt x="1" y="0"/>
                  </a:moveTo>
                  <a:cubicBezTo>
                    <a:pt x="15835" y="2507"/>
                    <a:pt x="31471" y="6784"/>
                    <a:pt x="46391" y="12672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35"/>
            <p:cNvSpPr/>
            <p:nvPr/>
          </p:nvSpPr>
          <p:spPr>
            <a:xfrm>
              <a:off x="-3910025" y="1076100"/>
              <a:ext cx="2133500" cy="2757650"/>
            </a:xfrm>
            <a:custGeom>
              <a:avLst/>
              <a:gdLst/>
              <a:ahLst/>
              <a:cxnLst/>
              <a:rect l="l" t="t" r="r" b="b"/>
              <a:pathLst>
                <a:path w="85340" h="110306" extrusionOk="0">
                  <a:moveTo>
                    <a:pt x="25562" y="1"/>
                  </a:moveTo>
                  <a:lnTo>
                    <a:pt x="24727" y="3144"/>
                  </a:lnTo>
                  <a:lnTo>
                    <a:pt x="0" y="88802"/>
                  </a:lnTo>
                  <a:lnTo>
                    <a:pt x="58544" y="110306"/>
                  </a:lnTo>
                  <a:lnTo>
                    <a:pt x="85340" y="17248"/>
                  </a:lnTo>
                  <a:lnTo>
                    <a:pt x="83211" y="16273"/>
                  </a:lnTo>
                  <a:cubicBezTo>
                    <a:pt x="65010" y="7958"/>
                    <a:pt x="45435" y="2447"/>
                    <a:pt x="255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35"/>
            <p:cNvSpPr/>
            <p:nvPr/>
          </p:nvSpPr>
          <p:spPr>
            <a:xfrm>
              <a:off x="-3909025" y="1286475"/>
              <a:ext cx="1951975" cy="2474675"/>
            </a:xfrm>
            <a:custGeom>
              <a:avLst/>
              <a:gdLst/>
              <a:ahLst/>
              <a:cxnLst/>
              <a:rect l="l" t="t" r="r" b="b"/>
              <a:pathLst>
                <a:path w="78079" h="98987" extrusionOk="0">
                  <a:moveTo>
                    <a:pt x="23195" y="0"/>
                  </a:moveTo>
                  <a:lnTo>
                    <a:pt x="0" y="80287"/>
                  </a:lnTo>
                  <a:cubicBezTo>
                    <a:pt x="18938" y="82635"/>
                    <a:pt x="36762" y="90890"/>
                    <a:pt x="54049" y="98986"/>
                  </a:cubicBezTo>
                  <a:lnTo>
                    <a:pt x="57987" y="95664"/>
                  </a:lnTo>
                  <a:lnTo>
                    <a:pt x="78079" y="15835"/>
                  </a:lnTo>
                  <a:lnTo>
                    <a:pt x="76110" y="14940"/>
                  </a:lnTo>
                  <a:cubicBezTo>
                    <a:pt x="59400" y="7301"/>
                    <a:pt x="41417" y="2228"/>
                    <a:pt x="231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35"/>
            <p:cNvSpPr/>
            <p:nvPr/>
          </p:nvSpPr>
          <p:spPr>
            <a:xfrm>
              <a:off x="-3900075" y="1119375"/>
              <a:ext cx="2058900" cy="2557725"/>
            </a:xfrm>
            <a:custGeom>
              <a:avLst/>
              <a:gdLst/>
              <a:ahLst/>
              <a:cxnLst/>
              <a:rect l="l" t="t" r="r" b="b"/>
              <a:pathLst>
                <a:path w="82356" h="102309" extrusionOk="0">
                  <a:moveTo>
                    <a:pt x="24747" y="0"/>
                  </a:moveTo>
                  <a:lnTo>
                    <a:pt x="0" y="85698"/>
                  </a:lnTo>
                  <a:cubicBezTo>
                    <a:pt x="19913" y="88165"/>
                    <a:pt x="39487" y="93814"/>
                    <a:pt x="57629" y="102308"/>
                  </a:cubicBezTo>
                  <a:lnTo>
                    <a:pt x="82356" y="16631"/>
                  </a:lnTo>
                  <a:lnTo>
                    <a:pt x="80307" y="15676"/>
                  </a:lnTo>
                  <a:cubicBezTo>
                    <a:pt x="62742" y="7679"/>
                    <a:pt x="43864" y="2348"/>
                    <a:pt x="24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35"/>
            <p:cNvSpPr/>
            <p:nvPr/>
          </p:nvSpPr>
          <p:spPr>
            <a:xfrm>
              <a:off x="-3899575" y="1119875"/>
              <a:ext cx="618175" cy="2141975"/>
            </a:xfrm>
            <a:custGeom>
              <a:avLst/>
              <a:gdLst/>
              <a:ahLst/>
              <a:cxnLst/>
              <a:rect l="l" t="t" r="r" b="b"/>
              <a:pathLst>
                <a:path w="24727" h="85679" fill="none" extrusionOk="0">
                  <a:moveTo>
                    <a:pt x="0" y="85678"/>
                  </a:moveTo>
                  <a:lnTo>
                    <a:pt x="24727" y="0"/>
                  </a:lnTo>
                </a:path>
              </a:pathLst>
            </a:custGeom>
            <a:noFill/>
            <a:ln w="15425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35"/>
            <p:cNvSpPr/>
            <p:nvPr/>
          </p:nvSpPr>
          <p:spPr>
            <a:xfrm>
              <a:off x="-3184450" y="1259600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6"/>
                  </a:moveTo>
                  <a:cubicBezTo>
                    <a:pt x="31312" y="7660"/>
                    <a:pt x="15776" y="292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35"/>
            <p:cNvSpPr/>
            <p:nvPr/>
          </p:nvSpPr>
          <p:spPr>
            <a:xfrm>
              <a:off x="-3244125" y="1493350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5"/>
                  </a:moveTo>
                  <a:cubicBezTo>
                    <a:pt x="31312" y="7659"/>
                    <a:pt x="15776" y="294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35"/>
            <p:cNvSpPr/>
            <p:nvPr/>
          </p:nvSpPr>
          <p:spPr>
            <a:xfrm>
              <a:off x="-3303800" y="1727100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2" y="13985"/>
                  </a:moveTo>
                  <a:cubicBezTo>
                    <a:pt x="31312" y="7659"/>
                    <a:pt x="15775" y="292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35"/>
            <p:cNvSpPr/>
            <p:nvPr/>
          </p:nvSpPr>
          <p:spPr>
            <a:xfrm>
              <a:off x="-3363475" y="1960825"/>
              <a:ext cx="1150825" cy="349150"/>
            </a:xfrm>
            <a:custGeom>
              <a:avLst/>
              <a:gdLst/>
              <a:ahLst/>
              <a:cxnLst/>
              <a:rect l="l" t="t" r="r" b="b"/>
              <a:pathLst>
                <a:path w="46033" h="13966" fill="none" extrusionOk="0">
                  <a:moveTo>
                    <a:pt x="46032" y="13965"/>
                  </a:moveTo>
                  <a:cubicBezTo>
                    <a:pt x="31311" y="7659"/>
                    <a:pt x="15775" y="292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35"/>
            <p:cNvSpPr/>
            <p:nvPr/>
          </p:nvSpPr>
          <p:spPr>
            <a:xfrm>
              <a:off x="-3423150" y="2194575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35"/>
            <p:cNvSpPr/>
            <p:nvPr/>
          </p:nvSpPr>
          <p:spPr>
            <a:xfrm>
              <a:off x="-3482825" y="2428300"/>
              <a:ext cx="1150800" cy="349650"/>
            </a:xfrm>
            <a:custGeom>
              <a:avLst/>
              <a:gdLst/>
              <a:ahLst/>
              <a:cxnLst/>
              <a:rect l="l" t="t" r="r" b="b"/>
              <a:pathLst>
                <a:path w="46032" h="13986" fill="none" extrusionOk="0">
                  <a:moveTo>
                    <a:pt x="46032" y="13985"/>
                  </a:moveTo>
                  <a:cubicBezTo>
                    <a:pt x="31311" y="7660"/>
                    <a:pt x="15775" y="292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35"/>
            <p:cNvSpPr/>
            <p:nvPr/>
          </p:nvSpPr>
          <p:spPr>
            <a:xfrm>
              <a:off x="-3542500" y="2662050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5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35"/>
            <p:cNvSpPr/>
            <p:nvPr/>
          </p:nvSpPr>
          <p:spPr>
            <a:xfrm>
              <a:off x="-3602200" y="2895800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3" y="13985"/>
                  </a:moveTo>
                  <a:cubicBezTo>
                    <a:pt x="31312" y="7659"/>
                    <a:pt x="1577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35"/>
            <p:cNvSpPr/>
            <p:nvPr/>
          </p:nvSpPr>
          <p:spPr>
            <a:xfrm>
              <a:off x="-3661875" y="3129525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2" y="13985"/>
                  </a:moveTo>
                  <a:cubicBezTo>
                    <a:pt x="31312" y="7659"/>
                    <a:pt x="15776" y="292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35"/>
            <p:cNvSpPr/>
            <p:nvPr/>
          </p:nvSpPr>
          <p:spPr>
            <a:xfrm>
              <a:off x="-3213775" y="1374500"/>
              <a:ext cx="1150800" cy="349625"/>
            </a:xfrm>
            <a:custGeom>
              <a:avLst/>
              <a:gdLst/>
              <a:ahLst/>
              <a:cxnLst/>
              <a:rect l="l" t="t" r="r" b="b"/>
              <a:pathLst>
                <a:path w="46032" h="13985" fill="none" extrusionOk="0">
                  <a:moveTo>
                    <a:pt x="46032" y="13985"/>
                  </a:moveTo>
                  <a:cubicBezTo>
                    <a:pt x="31311" y="7659"/>
                    <a:pt x="1577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35"/>
            <p:cNvSpPr/>
            <p:nvPr/>
          </p:nvSpPr>
          <p:spPr>
            <a:xfrm>
              <a:off x="-3273475" y="1608225"/>
              <a:ext cx="1150825" cy="349650"/>
            </a:xfrm>
            <a:custGeom>
              <a:avLst/>
              <a:gdLst/>
              <a:ahLst/>
              <a:cxnLst/>
              <a:rect l="l" t="t" r="r" b="b"/>
              <a:pathLst>
                <a:path w="46033" h="13986" fill="none" extrusionOk="0">
                  <a:moveTo>
                    <a:pt x="46033" y="13985"/>
                  </a:moveTo>
                  <a:cubicBezTo>
                    <a:pt x="31312" y="7659"/>
                    <a:pt x="15776" y="2945"/>
                    <a:pt x="1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35"/>
            <p:cNvSpPr/>
            <p:nvPr/>
          </p:nvSpPr>
          <p:spPr>
            <a:xfrm>
              <a:off x="-3333150" y="1841975"/>
              <a:ext cx="1150825" cy="349625"/>
            </a:xfrm>
            <a:custGeom>
              <a:avLst/>
              <a:gdLst/>
              <a:ahLst/>
              <a:cxnLst/>
              <a:rect l="l" t="t" r="r" b="b"/>
              <a:pathLst>
                <a:path w="46033" h="13985" fill="none" extrusionOk="0">
                  <a:moveTo>
                    <a:pt x="46032" y="13985"/>
                  </a:moveTo>
                  <a:cubicBezTo>
                    <a:pt x="31312" y="7659"/>
                    <a:pt x="1577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35"/>
            <p:cNvSpPr/>
            <p:nvPr/>
          </p:nvSpPr>
          <p:spPr>
            <a:xfrm>
              <a:off x="-3391825" y="2075700"/>
              <a:ext cx="1150325" cy="349650"/>
            </a:xfrm>
            <a:custGeom>
              <a:avLst/>
              <a:gdLst/>
              <a:ahLst/>
              <a:cxnLst/>
              <a:rect l="l" t="t" r="r" b="b"/>
              <a:pathLst>
                <a:path w="46013" h="13986" fill="none" extrusionOk="0">
                  <a:moveTo>
                    <a:pt x="46012" y="13985"/>
                  </a:moveTo>
                  <a:cubicBezTo>
                    <a:pt x="31292" y="7660"/>
                    <a:pt x="15755" y="294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35"/>
            <p:cNvSpPr/>
            <p:nvPr/>
          </p:nvSpPr>
          <p:spPr>
            <a:xfrm>
              <a:off x="-3451500" y="2309450"/>
              <a:ext cx="1150325" cy="349650"/>
            </a:xfrm>
            <a:custGeom>
              <a:avLst/>
              <a:gdLst/>
              <a:ahLst/>
              <a:cxnLst/>
              <a:rect l="l" t="t" r="r" b="b"/>
              <a:pathLst>
                <a:path w="46013" h="13986" fill="none" extrusionOk="0">
                  <a:moveTo>
                    <a:pt x="46012" y="13985"/>
                  </a:moveTo>
                  <a:cubicBezTo>
                    <a:pt x="31292" y="7659"/>
                    <a:pt x="15755" y="2945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35"/>
            <p:cNvSpPr/>
            <p:nvPr/>
          </p:nvSpPr>
          <p:spPr>
            <a:xfrm>
              <a:off x="-3511175" y="2543200"/>
              <a:ext cx="1150325" cy="349625"/>
            </a:xfrm>
            <a:custGeom>
              <a:avLst/>
              <a:gdLst/>
              <a:ahLst/>
              <a:cxnLst/>
              <a:rect l="l" t="t" r="r" b="b"/>
              <a:pathLst>
                <a:path w="46013" h="13985" fill="none" extrusionOk="0">
                  <a:moveTo>
                    <a:pt x="46012" y="13985"/>
                  </a:moveTo>
                  <a:cubicBezTo>
                    <a:pt x="31291" y="7659"/>
                    <a:pt x="15755" y="2944"/>
                    <a:pt x="0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35"/>
            <p:cNvSpPr/>
            <p:nvPr/>
          </p:nvSpPr>
          <p:spPr>
            <a:xfrm>
              <a:off x="-3570850" y="2776925"/>
              <a:ext cx="1150300" cy="349650"/>
            </a:xfrm>
            <a:custGeom>
              <a:avLst/>
              <a:gdLst/>
              <a:ahLst/>
              <a:cxnLst/>
              <a:rect l="l" t="t" r="r" b="b"/>
              <a:pathLst>
                <a:path w="46012" h="13986" fill="none" extrusionOk="0">
                  <a:moveTo>
                    <a:pt x="46012" y="13985"/>
                  </a:moveTo>
                  <a:cubicBezTo>
                    <a:pt x="31291" y="7659"/>
                    <a:pt x="15755" y="2945"/>
                    <a:pt x="0" y="1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35"/>
            <p:cNvSpPr/>
            <p:nvPr/>
          </p:nvSpPr>
          <p:spPr>
            <a:xfrm>
              <a:off x="-3630550" y="3010175"/>
              <a:ext cx="1150325" cy="349625"/>
            </a:xfrm>
            <a:custGeom>
              <a:avLst/>
              <a:gdLst/>
              <a:ahLst/>
              <a:cxnLst/>
              <a:rect l="l" t="t" r="r" b="b"/>
              <a:pathLst>
                <a:path w="46013" h="13985" fill="none" extrusionOk="0">
                  <a:moveTo>
                    <a:pt x="46013" y="13985"/>
                  </a:moveTo>
                  <a:cubicBezTo>
                    <a:pt x="31292" y="7659"/>
                    <a:pt x="15756" y="2944"/>
                    <a:pt x="1" y="0"/>
                  </a:cubicBezTo>
                </a:path>
              </a:pathLst>
            </a:custGeom>
            <a:noFill/>
            <a:ln w="20875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3" name="Google Shape;2833;p35"/>
          <p:cNvGrpSpPr/>
          <p:nvPr/>
        </p:nvGrpSpPr>
        <p:grpSpPr>
          <a:xfrm rot="-603610">
            <a:off x="7214462" y="3714650"/>
            <a:ext cx="2258444" cy="2750682"/>
            <a:chOff x="6158025" y="-351537"/>
            <a:chExt cx="2592050" cy="3157000"/>
          </a:xfrm>
        </p:grpSpPr>
        <p:sp>
          <p:nvSpPr>
            <p:cNvPr id="2834" name="Google Shape;2834;p35"/>
            <p:cNvSpPr/>
            <p:nvPr/>
          </p:nvSpPr>
          <p:spPr>
            <a:xfrm>
              <a:off x="6162500" y="-55637"/>
              <a:ext cx="2325000" cy="2861100"/>
            </a:xfrm>
            <a:custGeom>
              <a:avLst/>
              <a:gdLst/>
              <a:ahLst/>
              <a:cxnLst/>
              <a:rect l="l" t="t" r="r" b="b"/>
              <a:pathLst>
                <a:path w="93000" h="114444" extrusionOk="0">
                  <a:moveTo>
                    <a:pt x="68631" y="1"/>
                  </a:moveTo>
                  <a:lnTo>
                    <a:pt x="1" y="17188"/>
                  </a:lnTo>
                  <a:lnTo>
                    <a:pt x="24369" y="114444"/>
                  </a:lnTo>
                  <a:lnTo>
                    <a:pt x="92999" y="97236"/>
                  </a:lnTo>
                  <a:lnTo>
                    <a:pt x="6863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35"/>
            <p:cNvSpPr/>
            <p:nvPr/>
          </p:nvSpPr>
          <p:spPr>
            <a:xfrm>
              <a:off x="6162500" y="-55637"/>
              <a:ext cx="2325000" cy="2861100"/>
            </a:xfrm>
            <a:custGeom>
              <a:avLst/>
              <a:gdLst/>
              <a:ahLst/>
              <a:cxnLst/>
              <a:rect l="l" t="t" r="r" b="b"/>
              <a:pathLst>
                <a:path w="93000" h="114444" extrusionOk="0">
                  <a:moveTo>
                    <a:pt x="68631" y="1"/>
                  </a:moveTo>
                  <a:lnTo>
                    <a:pt x="1" y="17188"/>
                  </a:lnTo>
                  <a:lnTo>
                    <a:pt x="24369" y="114444"/>
                  </a:lnTo>
                  <a:lnTo>
                    <a:pt x="92999" y="97236"/>
                  </a:lnTo>
                  <a:lnTo>
                    <a:pt x="68631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35"/>
            <p:cNvSpPr/>
            <p:nvPr/>
          </p:nvSpPr>
          <p:spPr>
            <a:xfrm>
              <a:off x="6190350" y="-155587"/>
              <a:ext cx="2430925" cy="2895400"/>
            </a:xfrm>
            <a:custGeom>
              <a:avLst/>
              <a:gdLst/>
              <a:ahLst/>
              <a:cxnLst/>
              <a:rect l="l" t="t" r="r" b="b"/>
              <a:pathLst>
                <a:path w="97237" h="115816" extrusionOk="0">
                  <a:moveTo>
                    <a:pt x="74121" y="0"/>
                  </a:moveTo>
                  <a:lnTo>
                    <a:pt x="1" y="18580"/>
                  </a:lnTo>
                  <a:lnTo>
                    <a:pt x="24369" y="115816"/>
                  </a:lnTo>
                  <a:lnTo>
                    <a:pt x="92999" y="98609"/>
                  </a:lnTo>
                  <a:lnTo>
                    <a:pt x="97236" y="92243"/>
                  </a:lnTo>
                  <a:lnTo>
                    <a:pt x="7412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35"/>
            <p:cNvSpPr/>
            <p:nvPr/>
          </p:nvSpPr>
          <p:spPr>
            <a:xfrm>
              <a:off x="6559375" y="2120638"/>
              <a:ext cx="2190700" cy="531150"/>
            </a:xfrm>
            <a:custGeom>
              <a:avLst/>
              <a:gdLst/>
              <a:ahLst/>
              <a:cxnLst/>
              <a:rect l="l" t="t" r="r" b="b"/>
              <a:pathLst>
                <a:path w="87628" h="21246" fill="none" extrusionOk="0">
                  <a:moveTo>
                    <a:pt x="87627" y="0"/>
                  </a:moveTo>
                  <a:lnTo>
                    <a:pt x="0" y="21246"/>
                  </a:lnTo>
                </a:path>
              </a:pathLst>
            </a:custGeom>
            <a:noFill/>
            <a:ln w="8450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35"/>
            <p:cNvSpPr/>
            <p:nvPr/>
          </p:nvSpPr>
          <p:spPr>
            <a:xfrm>
              <a:off x="6549425" y="2150963"/>
              <a:ext cx="2190700" cy="531175"/>
            </a:xfrm>
            <a:custGeom>
              <a:avLst/>
              <a:gdLst/>
              <a:ahLst/>
              <a:cxnLst/>
              <a:rect l="l" t="t" r="r" b="b"/>
              <a:pathLst>
                <a:path w="87628" h="21247" fill="none" extrusionOk="0">
                  <a:moveTo>
                    <a:pt x="87628" y="1"/>
                  </a:moveTo>
                  <a:lnTo>
                    <a:pt x="0" y="21246"/>
                  </a:lnTo>
                </a:path>
              </a:pathLst>
            </a:custGeom>
            <a:noFill/>
            <a:ln w="8450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35"/>
            <p:cNvSpPr/>
            <p:nvPr/>
          </p:nvSpPr>
          <p:spPr>
            <a:xfrm>
              <a:off x="6538975" y="2181813"/>
              <a:ext cx="2190700" cy="530650"/>
            </a:xfrm>
            <a:custGeom>
              <a:avLst/>
              <a:gdLst/>
              <a:ahLst/>
              <a:cxnLst/>
              <a:rect l="l" t="t" r="r" b="b"/>
              <a:pathLst>
                <a:path w="87628" h="21226" fill="none" extrusionOk="0">
                  <a:moveTo>
                    <a:pt x="87628" y="0"/>
                  </a:moveTo>
                  <a:lnTo>
                    <a:pt x="0" y="21226"/>
                  </a:lnTo>
                </a:path>
              </a:pathLst>
            </a:custGeom>
            <a:noFill/>
            <a:ln w="8450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35"/>
            <p:cNvSpPr/>
            <p:nvPr/>
          </p:nvSpPr>
          <p:spPr>
            <a:xfrm>
              <a:off x="6529025" y="2212638"/>
              <a:ext cx="2190700" cy="531150"/>
            </a:xfrm>
            <a:custGeom>
              <a:avLst/>
              <a:gdLst/>
              <a:ahLst/>
              <a:cxnLst/>
              <a:rect l="l" t="t" r="r" b="b"/>
              <a:pathLst>
                <a:path w="87628" h="21246" fill="none" extrusionOk="0">
                  <a:moveTo>
                    <a:pt x="87628" y="1"/>
                  </a:moveTo>
                  <a:lnTo>
                    <a:pt x="1" y="21246"/>
                  </a:lnTo>
                </a:path>
              </a:pathLst>
            </a:custGeom>
            <a:noFill/>
            <a:ln w="8450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35"/>
            <p:cNvSpPr/>
            <p:nvPr/>
          </p:nvSpPr>
          <p:spPr>
            <a:xfrm>
              <a:off x="6518575" y="2243463"/>
              <a:ext cx="2190225" cy="530675"/>
            </a:xfrm>
            <a:custGeom>
              <a:avLst/>
              <a:gdLst/>
              <a:ahLst/>
              <a:cxnLst/>
              <a:rect l="l" t="t" r="r" b="b"/>
              <a:pathLst>
                <a:path w="87609" h="21227" fill="none" extrusionOk="0">
                  <a:moveTo>
                    <a:pt x="87608" y="1"/>
                  </a:moveTo>
                  <a:lnTo>
                    <a:pt x="1" y="21226"/>
                  </a:lnTo>
                </a:path>
              </a:pathLst>
            </a:custGeom>
            <a:noFill/>
            <a:ln w="8450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35"/>
            <p:cNvSpPr/>
            <p:nvPr/>
          </p:nvSpPr>
          <p:spPr>
            <a:xfrm>
              <a:off x="6346025" y="-351537"/>
              <a:ext cx="2324975" cy="2861100"/>
            </a:xfrm>
            <a:custGeom>
              <a:avLst/>
              <a:gdLst/>
              <a:ahLst/>
              <a:cxnLst/>
              <a:rect l="l" t="t" r="r" b="b"/>
              <a:pathLst>
                <a:path w="92999" h="114444" extrusionOk="0">
                  <a:moveTo>
                    <a:pt x="68610" y="1"/>
                  </a:moveTo>
                  <a:lnTo>
                    <a:pt x="0" y="17188"/>
                  </a:lnTo>
                  <a:lnTo>
                    <a:pt x="24369" y="114444"/>
                  </a:lnTo>
                  <a:lnTo>
                    <a:pt x="92998" y="97236"/>
                  </a:lnTo>
                  <a:lnTo>
                    <a:pt x="6861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35"/>
            <p:cNvSpPr/>
            <p:nvPr/>
          </p:nvSpPr>
          <p:spPr>
            <a:xfrm>
              <a:off x="6680700" y="-8387"/>
              <a:ext cx="1685950" cy="2197175"/>
            </a:xfrm>
            <a:custGeom>
              <a:avLst/>
              <a:gdLst/>
              <a:ahLst/>
              <a:cxnLst/>
              <a:rect l="l" t="t" r="r" b="b"/>
              <a:pathLst>
                <a:path w="67438" h="87887" extrusionOk="0">
                  <a:moveTo>
                    <a:pt x="39309" y="1"/>
                  </a:moveTo>
                  <a:lnTo>
                    <a:pt x="8057" y="7838"/>
                  </a:lnTo>
                  <a:cubicBezTo>
                    <a:pt x="9549" y="13786"/>
                    <a:pt x="5949" y="19794"/>
                    <a:pt x="1" y="21286"/>
                  </a:cubicBezTo>
                  <a:lnTo>
                    <a:pt x="14662" y="79830"/>
                  </a:lnTo>
                  <a:cubicBezTo>
                    <a:pt x="15571" y="79602"/>
                    <a:pt x="16481" y="79493"/>
                    <a:pt x="17377" y="79493"/>
                  </a:cubicBezTo>
                  <a:cubicBezTo>
                    <a:pt x="22346" y="79493"/>
                    <a:pt x="26865" y="82847"/>
                    <a:pt x="28129" y="87887"/>
                  </a:cubicBezTo>
                  <a:lnTo>
                    <a:pt x="59381" y="80049"/>
                  </a:lnTo>
                  <a:cubicBezTo>
                    <a:pt x="57889" y="74101"/>
                    <a:pt x="61489" y="68093"/>
                    <a:pt x="67437" y="66601"/>
                  </a:cubicBezTo>
                  <a:lnTo>
                    <a:pt x="52756" y="8057"/>
                  </a:lnTo>
                  <a:cubicBezTo>
                    <a:pt x="51851" y="8285"/>
                    <a:pt x="50943" y="8394"/>
                    <a:pt x="50049" y="8394"/>
                  </a:cubicBezTo>
                  <a:cubicBezTo>
                    <a:pt x="45092" y="8394"/>
                    <a:pt x="40573" y="5040"/>
                    <a:pt x="39309" y="1"/>
                  </a:cubicBezTo>
                  <a:close/>
                </a:path>
              </a:pathLst>
            </a:custGeom>
            <a:solidFill>
              <a:schemeClr val="lt1"/>
            </a:solidFill>
            <a:ln w="83550" cap="flat" cmpd="sng">
              <a:solidFill>
                <a:schemeClr val="accen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35"/>
            <p:cNvSpPr/>
            <p:nvPr/>
          </p:nvSpPr>
          <p:spPr>
            <a:xfrm>
              <a:off x="6158025" y="78138"/>
              <a:ext cx="797225" cy="2720875"/>
            </a:xfrm>
            <a:custGeom>
              <a:avLst/>
              <a:gdLst/>
              <a:ahLst/>
              <a:cxnLst/>
              <a:rect l="l" t="t" r="r" b="b"/>
              <a:pathLst>
                <a:path w="31889" h="108835" extrusionOk="0">
                  <a:moveTo>
                    <a:pt x="7520" y="1"/>
                  </a:moveTo>
                  <a:cubicBezTo>
                    <a:pt x="3721" y="2786"/>
                    <a:pt x="1015" y="6983"/>
                    <a:pt x="1" y="11579"/>
                  </a:cubicBezTo>
                  <a:lnTo>
                    <a:pt x="24369" y="108834"/>
                  </a:lnTo>
                  <a:cubicBezTo>
                    <a:pt x="25364" y="104239"/>
                    <a:pt x="28089" y="100042"/>
                    <a:pt x="31889" y="97257"/>
                  </a:cubicBezTo>
                  <a:lnTo>
                    <a:pt x="7520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35"/>
            <p:cNvSpPr/>
            <p:nvPr/>
          </p:nvSpPr>
          <p:spPr>
            <a:xfrm>
              <a:off x="6862225" y="282388"/>
              <a:ext cx="1323400" cy="1615800"/>
            </a:xfrm>
            <a:custGeom>
              <a:avLst/>
              <a:gdLst/>
              <a:ahLst/>
              <a:cxnLst/>
              <a:rect l="l" t="t" r="r" b="b"/>
              <a:pathLst>
                <a:path w="52936" h="64632" extrusionOk="0">
                  <a:moveTo>
                    <a:pt x="23810" y="0"/>
                  </a:moveTo>
                  <a:cubicBezTo>
                    <a:pt x="22065" y="0"/>
                    <a:pt x="20291" y="215"/>
                    <a:pt x="18521" y="663"/>
                  </a:cubicBezTo>
                  <a:cubicBezTo>
                    <a:pt x="6983" y="3548"/>
                    <a:pt x="1" y="15225"/>
                    <a:pt x="2885" y="26763"/>
                  </a:cubicBezTo>
                  <a:lnTo>
                    <a:pt x="8296" y="48346"/>
                  </a:lnTo>
                  <a:cubicBezTo>
                    <a:pt x="10741" y="58125"/>
                    <a:pt x="19516" y="64632"/>
                    <a:pt x="29160" y="64632"/>
                  </a:cubicBezTo>
                  <a:cubicBezTo>
                    <a:pt x="30894" y="64632"/>
                    <a:pt x="32656" y="64422"/>
                    <a:pt x="34415" y="63982"/>
                  </a:cubicBezTo>
                  <a:cubicBezTo>
                    <a:pt x="45953" y="61097"/>
                    <a:pt x="52935" y="49420"/>
                    <a:pt x="50051" y="37883"/>
                  </a:cubicBezTo>
                  <a:lnTo>
                    <a:pt x="44640" y="16299"/>
                  </a:lnTo>
                  <a:cubicBezTo>
                    <a:pt x="42198" y="6531"/>
                    <a:pt x="33440" y="0"/>
                    <a:pt x="23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35"/>
            <p:cNvSpPr/>
            <p:nvPr/>
          </p:nvSpPr>
          <p:spPr>
            <a:xfrm>
              <a:off x="7809625" y="-93412"/>
              <a:ext cx="173575" cy="154150"/>
            </a:xfrm>
            <a:custGeom>
              <a:avLst/>
              <a:gdLst/>
              <a:ahLst/>
              <a:cxnLst/>
              <a:rect l="l" t="t" r="r" b="b"/>
              <a:pathLst>
                <a:path w="6943" h="6166" extrusionOk="0">
                  <a:moveTo>
                    <a:pt x="3477" y="1"/>
                  </a:moveTo>
                  <a:cubicBezTo>
                    <a:pt x="2181" y="1"/>
                    <a:pt x="987" y="819"/>
                    <a:pt x="557" y="2109"/>
                  </a:cubicBezTo>
                  <a:cubicBezTo>
                    <a:pt x="0" y="3720"/>
                    <a:pt x="876" y="5470"/>
                    <a:pt x="2507" y="6008"/>
                  </a:cubicBezTo>
                  <a:cubicBezTo>
                    <a:pt x="2829" y="6115"/>
                    <a:pt x="3156" y="6166"/>
                    <a:pt x="3478" y="6166"/>
                  </a:cubicBezTo>
                  <a:cubicBezTo>
                    <a:pt x="4769" y="6166"/>
                    <a:pt x="5976" y="5348"/>
                    <a:pt x="6406" y="4058"/>
                  </a:cubicBezTo>
                  <a:cubicBezTo>
                    <a:pt x="6943" y="2447"/>
                    <a:pt x="6068" y="696"/>
                    <a:pt x="4456" y="159"/>
                  </a:cubicBezTo>
                  <a:cubicBezTo>
                    <a:pt x="4131" y="52"/>
                    <a:pt x="3801" y="1"/>
                    <a:pt x="34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35"/>
            <p:cNvSpPr/>
            <p:nvPr/>
          </p:nvSpPr>
          <p:spPr>
            <a:xfrm>
              <a:off x="8322350" y="1838663"/>
              <a:ext cx="154200" cy="154175"/>
            </a:xfrm>
            <a:custGeom>
              <a:avLst/>
              <a:gdLst/>
              <a:ahLst/>
              <a:cxnLst/>
              <a:rect l="l" t="t" r="r" b="b"/>
              <a:pathLst>
                <a:path w="6168" h="6167" extrusionOk="0">
                  <a:moveTo>
                    <a:pt x="3084" y="0"/>
                  </a:moveTo>
                  <a:cubicBezTo>
                    <a:pt x="1373" y="0"/>
                    <a:pt x="1" y="1373"/>
                    <a:pt x="1" y="3084"/>
                  </a:cubicBezTo>
                  <a:cubicBezTo>
                    <a:pt x="1" y="4774"/>
                    <a:pt x="1373" y="6167"/>
                    <a:pt x="3084" y="6167"/>
                  </a:cubicBezTo>
                  <a:cubicBezTo>
                    <a:pt x="4795" y="6167"/>
                    <a:pt x="6167" y="4774"/>
                    <a:pt x="6167" y="3084"/>
                  </a:cubicBezTo>
                  <a:cubicBezTo>
                    <a:pt x="6167" y="1373"/>
                    <a:pt x="4795" y="0"/>
                    <a:pt x="30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35"/>
            <p:cNvSpPr/>
            <p:nvPr/>
          </p:nvSpPr>
          <p:spPr>
            <a:xfrm>
              <a:off x="6558875" y="185563"/>
              <a:ext cx="154175" cy="154200"/>
            </a:xfrm>
            <a:custGeom>
              <a:avLst/>
              <a:gdLst/>
              <a:ahLst/>
              <a:cxnLst/>
              <a:rect l="l" t="t" r="r" b="b"/>
              <a:pathLst>
                <a:path w="6167" h="6168" extrusionOk="0">
                  <a:moveTo>
                    <a:pt x="3084" y="1"/>
                  </a:moveTo>
                  <a:cubicBezTo>
                    <a:pt x="1373" y="1"/>
                    <a:pt x="0" y="1373"/>
                    <a:pt x="0" y="3084"/>
                  </a:cubicBezTo>
                  <a:cubicBezTo>
                    <a:pt x="0" y="4795"/>
                    <a:pt x="1373" y="6168"/>
                    <a:pt x="3084" y="6168"/>
                  </a:cubicBezTo>
                  <a:cubicBezTo>
                    <a:pt x="4774" y="6168"/>
                    <a:pt x="6167" y="4795"/>
                    <a:pt x="6167" y="3084"/>
                  </a:cubicBezTo>
                  <a:cubicBezTo>
                    <a:pt x="6167" y="1373"/>
                    <a:pt x="4774" y="1"/>
                    <a:pt x="30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35"/>
            <p:cNvSpPr/>
            <p:nvPr/>
          </p:nvSpPr>
          <p:spPr>
            <a:xfrm>
              <a:off x="7042250" y="2127588"/>
              <a:ext cx="154200" cy="154200"/>
            </a:xfrm>
            <a:custGeom>
              <a:avLst/>
              <a:gdLst/>
              <a:ahLst/>
              <a:cxnLst/>
              <a:rect l="l" t="t" r="r" b="b"/>
              <a:pathLst>
                <a:path w="6168" h="6168" extrusionOk="0">
                  <a:moveTo>
                    <a:pt x="3084" y="1"/>
                  </a:moveTo>
                  <a:cubicBezTo>
                    <a:pt x="1393" y="1"/>
                    <a:pt x="1" y="1374"/>
                    <a:pt x="1" y="3084"/>
                  </a:cubicBezTo>
                  <a:cubicBezTo>
                    <a:pt x="1" y="4795"/>
                    <a:pt x="1393" y="6168"/>
                    <a:pt x="3084" y="6168"/>
                  </a:cubicBezTo>
                  <a:cubicBezTo>
                    <a:pt x="4795" y="6168"/>
                    <a:pt x="6168" y="4795"/>
                    <a:pt x="6168" y="3084"/>
                  </a:cubicBezTo>
                  <a:cubicBezTo>
                    <a:pt x="6168" y="1374"/>
                    <a:pt x="4795" y="1"/>
                    <a:pt x="30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35"/>
            <p:cNvSpPr/>
            <p:nvPr/>
          </p:nvSpPr>
          <p:spPr>
            <a:xfrm>
              <a:off x="6982575" y="429813"/>
              <a:ext cx="1081700" cy="1320750"/>
            </a:xfrm>
            <a:custGeom>
              <a:avLst/>
              <a:gdLst/>
              <a:ahLst/>
              <a:cxnLst/>
              <a:rect l="l" t="t" r="r" b="b"/>
              <a:pathLst>
                <a:path w="43268" h="52830" extrusionOk="0">
                  <a:moveTo>
                    <a:pt x="19460" y="0"/>
                  </a:moveTo>
                  <a:cubicBezTo>
                    <a:pt x="18040" y="0"/>
                    <a:pt x="16597" y="173"/>
                    <a:pt x="15159" y="535"/>
                  </a:cubicBezTo>
                  <a:cubicBezTo>
                    <a:pt x="5730" y="2883"/>
                    <a:pt x="1" y="12431"/>
                    <a:pt x="2368" y="21860"/>
                  </a:cubicBezTo>
                  <a:lnTo>
                    <a:pt x="6804" y="39525"/>
                  </a:lnTo>
                  <a:cubicBezTo>
                    <a:pt x="8793" y="47499"/>
                    <a:pt x="15954" y="52830"/>
                    <a:pt x="23832" y="52830"/>
                  </a:cubicBezTo>
                  <a:cubicBezTo>
                    <a:pt x="25250" y="52830"/>
                    <a:pt x="26691" y="52657"/>
                    <a:pt x="28129" y="52296"/>
                  </a:cubicBezTo>
                  <a:cubicBezTo>
                    <a:pt x="37558" y="49929"/>
                    <a:pt x="43267" y="40380"/>
                    <a:pt x="40900" y="30971"/>
                  </a:cubicBezTo>
                  <a:lnTo>
                    <a:pt x="36484" y="13306"/>
                  </a:lnTo>
                  <a:cubicBezTo>
                    <a:pt x="34512" y="5318"/>
                    <a:pt x="27330" y="0"/>
                    <a:pt x="194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35"/>
            <p:cNvSpPr/>
            <p:nvPr/>
          </p:nvSpPr>
          <p:spPr>
            <a:xfrm>
              <a:off x="7105425" y="516788"/>
              <a:ext cx="843475" cy="1140875"/>
            </a:xfrm>
            <a:custGeom>
              <a:avLst/>
              <a:gdLst/>
              <a:ahLst/>
              <a:cxnLst/>
              <a:rect l="l" t="t" r="r" b="b"/>
              <a:pathLst>
                <a:path w="33739" h="45635" fill="none" extrusionOk="0">
                  <a:moveTo>
                    <a:pt x="11598" y="1850"/>
                  </a:moveTo>
                  <a:lnTo>
                    <a:pt x="11598" y="1850"/>
                  </a:lnTo>
                  <a:cubicBezTo>
                    <a:pt x="4317" y="3661"/>
                    <a:pt x="0" y="11339"/>
                    <a:pt x="1910" y="18978"/>
                  </a:cubicBezTo>
                  <a:lnTo>
                    <a:pt x="5491" y="33281"/>
                  </a:lnTo>
                  <a:cubicBezTo>
                    <a:pt x="7400" y="40920"/>
                    <a:pt x="14860" y="45634"/>
                    <a:pt x="22121" y="43824"/>
                  </a:cubicBezTo>
                  <a:lnTo>
                    <a:pt x="22121" y="43824"/>
                  </a:lnTo>
                  <a:cubicBezTo>
                    <a:pt x="29402" y="42014"/>
                    <a:pt x="33738" y="34315"/>
                    <a:pt x="31829" y="26696"/>
                  </a:cubicBezTo>
                  <a:lnTo>
                    <a:pt x="28248" y="12394"/>
                  </a:lnTo>
                  <a:cubicBezTo>
                    <a:pt x="26318" y="4735"/>
                    <a:pt x="18898" y="0"/>
                    <a:pt x="11598" y="1850"/>
                  </a:cubicBezTo>
                  <a:close/>
                </a:path>
              </a:pathLst>
            </a:custGeom>
            <a:solidFill>
              <a:schemeClr val="dk2"/>
            </a:solidFill>
            <a:ln w="27350" cap="flat" cmpd="sng">
              <a:solidFill>
                <a:srgbClr val="FAF0D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35"/>
            <p:cNvSpPr/>
            <p:nvPr/>
          </p:nvSpPr>
          <p:spPr>
            <a:xfrm>
              <a:off x="6158025" y="78138"/>
              <a:ext cx="797225" cy="2720875"/>
            </a:xfrm>
            <a:custGeom>
              <a:avLst/>
              <a:gdLst/>
              <a:ahLst/>
              <a:cxnLst/>
              <a:rect l="l" t="t" r="r" b="b"/>
              <a:pathLst>
                <a:path w="31889" h="108835" extrusionOk="0">
                  <a:moveTo>
                    <a:pt x="7520" y="1"/>
                  </a:moveTo>
                  <a:cubicBezTo>
                    <a:pt x="3721" y="2786"/>
                    <a:pt x="1015" y="6983"/>
                    <a:pt x="1" y="11579"/>
                  </a:cubicBezTo>
                  <a:lnTo>
                    <a:pt x="24369" y="108834"/>
                  </a:lnTo>
                  <a:cubicBezTo>
                    <a:pt x="25364" y="104239"/>
                    <a:pt x="28089" y="100042"/>
                    <a:pt x="31889" y="97257"/>
                  </a:cubicBezTo>
                  <a:lnTo>
                    <a:pt x="752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35"/>
            <p:cNvSpPr/>
            <p:nvPr/>
          </p:nvSpPr>
          <p:spPr>
            <a:xfrm>
              <a:off x="6320650" y="337263"/>
              <a:ext cx="481925" cy="2034050"/>
            </a:xfrm>
            <a:custGeom>
              <a:avLst/>
              <a:gdLst/>
              <a:ahLst/>
              <a:cxnLst/>
              <a:rect l="l" t="t" r="r" b="b"/>
              <a:pathLst>
                <a:path w="19277" h="81362" fill="none" extrusionOk="0">
                  <a:moveTo>
                    <a:pt x="1" y="0"/>
                  </a:moveTo>
                  <a:lnTo>
                    <a:pt x="19277" y="81361"/>
                  </a:lnTo>
                </a:path>
              </a:pathLst>
            </a:custGeom>
            <a:solidFill>
              <a:schemeClr val="lt1"/>
            </a:solidFill>
            <a:ln w="24875" cap="flat" cmpd="sng">
              <a:solidFill>
                <a:schemeClr val="dk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35"/>
            <p:cNvSpPr/>
            <p:nvPr/>
          </p:nvSpPr>
          <p:spPr>
            <a:xfrm>
              <a:off x="6260975" y="396938"/>
              <a:ext cx="481925" cy="2034050"/>
            </a:xfrm>
            <a:custGeom>
              <a:avLst/>
              <a:gdLst/>
              <a:ahLst/>
              <a:cxnLst/>
              <a:rect l="l" t="t" r="r" b="b"/>
              <a:pathLst>
                <a:path w="19277" h="81362" fill="none" extrusionOk="0">
                  <a:moveTo>
                    <a:pt x="0" y="0"/>
                  </a:moveTo>
                  <a:lnTo>
                    <a:pt x="19276" y="81361"/>
                  </a:lnTo>
                </a:path>
              </a:pathLst>
            </a:custGeom>
            <a:solidFill>
              <a:schemeClr val="lt1"/>
            </a:solidFill>
            <a:ln w="24875" cap="flat" cmpd="sng">
              <a:solidFill>
                <a:schemeClr val="dk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3575;p47">
            <a:extLst>
              <a:ext uri="{FF2B5EF4-FFF2-40B4-BE49-F238E27FC236}">
                <a16:creationId xmlns:a16="http://schemas.microsoft.com/office/drawing/2014/main" id="{9BBDBC05-FE67-45CC-8197-94B72CBE5FF4}"/>
              </a:ext>
            </a:extLst>
          </p:cNvPr>
          <p:cNvGrpSpPr/>
          <p:nvPr/>
        </p:nvGrpSpPr>
        <p:grpSpPr>
          <a:xfrm rot="4416730">
            <a:off x="-193860" y="3434802"/>
            <a:ext cx="1181784" cy="589723"/>
            <a:chOff x="5351150" y="1861950"/>
            <a:chExt cx="1036450" cy="517200"/>
          </a:xfrm>
        </p:grpSpPr>
        <p:sp>
          <p:nvSpPr>
            <p:cNvPr id="101" name="Google Shape;3576;p47">
              <a:extLst>
                <a:ext uri="{FF2B5EF4-FFF2-40B4-BE49-F238E27FC236}">
                  <a16:creationId xmlns:a16="http://schemas.microsoft.com/office/drawing/2014/main" id="{0FD6712D-F8D2-4BC7-95E1-8DB2481B89BE}"/>
                </a:ext>
              </a:extLst>
            </p:cNvPr>
            <p:cNvSpPr/>
            <p:nvPr/>
          </p:nvSpPr>
          <p:spPr>
            <a:xfrm>
              <a:off x="5429725" y="2107025"/>
              <a:ext cx="957875" cy="126850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577;p47">
              <a:extLst>
                <a:ext uri="{FF2B5EF4-FFF2-40B4-BE49-F238E27FC236}">
                  <a16:creationId xmlns:a16="http://schemas.microsoft.com/office/drawing/2014/main" id="{8A18423A-F477-49CF-94F9-35531DF8E552}"/>
                </a:ext>
              </a:extLst>
            </p:cNvPr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578;p47">
              <a:extLst>
                <a:ext uri="{FF2B5EF4-FFF2-40B4-BE49-F238E27FC236}">
                  <a16:creationId xmlns:a16="http://schemas.microsoft.com/office/drawing/2014/main" id="{2E16B0C2-D2C6-405A-A621-A5BDC2097BB2}"/>
                </a:ext>
              </a:extLst>
            </p:cNvPr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579;p47">
              <a:extLst>
                <a:ext uri="{FF2B5EF4-FFF2-40B4-BE49-F238E27FC236}">
                  <a16:creationId xmlns:a16="http://schemas.microsoft.com/office/drawing/2014/main" id="{92AB0908-280D-4A25-8C55-9107927AD547}"/>
                </a:ext>
              </a:extLst>
            </p:cNvPr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580;p47">
              <a:extLst>
                <a:ext uri="{FF2B5EF4-FFF2-40B4-BE49-F238E27FC236}">
                  <a16:creationId xmlns:a16="http://schemas.microsoft.com/office/drawing/2014/main" id="{AE9BB943-6D1B-4885-BD38-4EB54706BC99}"/>
                </a:ext>
              </a:extLst>
            </p:cNvPr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581;p47">
              <a:extLst>
                <a:ext uri="{FF2B5EF4-FFF2-40B4-BE49-F238E27FC236}">
                  <a16:creationId xmlns:a16="http://schemas.microsoft.com/office/drawing/2014/main" id="{FE658A76-60F8-4317-B261-5ACCB357D361}"/>
                </a:ext>
              </a:extLst>
            </p:cNvPr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582;p47">
              <a:extLst>
                <a:ext uri="{FF2B5EF4-FFF2-40B4-BE49-F238E27FC236}">
                  <a16:creationId xmlns:a16="http://schemas.microsoft.com/office/drawing/2014/main" id="{AA73AF3D-4CE0-43CB-A515-8BC8B2CC5DBC}"/>
                </a:ext>
              </a:extLst>
            </p:cNvPr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583;p47">
              <a:extLst>
                <a:ext uri="{FF2B5EF4-FFF2-40B4-BE49-F238E27FC236}">
                  <a16:creationId xmlns:a16="http://schemas.microsoft.com/office/drawing/2014/main" id="{986CC44B-7810-42B9-9699-C59305E570B2}"/>
                </a:ext>
              </a:extLst>
            </p:cNvPr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584;p47">
              <a:extLst>
                <a:ext uri="{FF2B5EF4-FFF2-40B4-BE49-F238E27FC236}">
                  <a16:creationId xmlns:a16="http://schemas.microsoft.com/office/drawing/2014/main" id="{A11681B4-C8B6-4CA2-B976-13DC210C670F}"/>
                </a:ext>
              </a:extLst>
            </p:cNvPr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585;p47">
              <a:extLst>
                <a:ext uri="{FF2B5EF4-FFF2-40B4-BE49-F238E27FC236}">
                  <a16:creationId xmlns:a16="http://schemas.microsoft.com/office/drawing/2014/main" id="{8FA9F74A-144D-4A42-85D9-AEF720D30720}"/>
                </a:ext>
              </a:extLst>
            </p:cNvPr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586;p47">
              <a:extLst>
                <a:ext uri="{FF2B5EF4-FFF2-40B4-BE49-F238E27FC236}">
                  <a16:creationId xmlns:a16="http://schemas.microsoft.com/office/drawing/2014/main" id="{43328505-C938-4557-A4FE-96E603DB391C}"/>
                </a:ext>
              </a:extLst>
            </p:cNvPr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587;p47">
              <a:extLst>
                <a:ext uri="{FF2B5EF4-FFF2-40B4-BE49-F238E27FC236}">
                  <a16:creationId xmlns:a16="http://schemas.microsoft.com/office/drawing/2014/main" id="{213D5DE1-BFD1-4B7C-A2A5-809E68EB440F}"/>
                </a:ext>
              </a:extLst>
            </p:cNvPr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588;p47">
              <a:extLst>
                <a:ext uri="{FF2B5EF4-FFF2-40B4-BE49-F238E27FC236}">
                  <a16:creationId xmlns:a16="http://schemas.microsoft.com/office/drawing/2014/main" id="{1AC16BCF-442B-4355-9C09-76D6400738B4}"/>
                </a:ext>
              </a:extLst>
            </p:cNvPr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589;p47">
              <a:extLst>
                <a:ext uri="{FF2B5EF4-FFF2-40B4-BE49-F238E27FC236}">
                  <a16:creationId xmlns:a16="http://schemas.microsoft.com/office/drawing/2014/main" id="{3975D810-EB0C-4ABD-A97B-2AF2AD3E680F}"/>
                </a:ext>
              </a:extLst>
            </p:cNvPr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590;p47">
              <a:extLst>
                <a:ext uri="{FF2B5EF4-FFF2-40B4-BE49-F238E27FC236}">
                  <a16:creationId xmlns:a16="http://schemas.microsoft.com/office/drawing/2014/main" id="{124F493D-D8E6-490B-B7E3-2833B6C6D7A2}"/>
                </a:ext>
              </a:extLst>
            </p:cNvPr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591;p47">
              <a:extLst>
                <a:ext uri="{FF2B5EF4-FFF2-40B4-BE49-F238E27FC236}">
                  <a16:creationId xmlns:a16="http://schemas.microsoft.com/office/drawing/2014/main" id="{C6362B2D-B20F-43F0-878B-30FA0471EF4E}"/>
                </a:ext>
              </a:extLst>
            </p:cNvPr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592;p47">
              <a:extLst>
                <a:ext uri="{FF2B5EF4-FFF2-40B4-BE49-F238E27FC236}">
                  <a16:creationId xmlns:a16="http://schemas.microsoft.com/office/drawing/2014/main" id="{B367D01E-1660-49FB-9655-6A4D24612F59}"/>
                </a:ext>
              </a:extLst>
            </p:cNvPr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593;p47">
              <a:extLst>
                <a:ext uri="{FF2B5EF4-FFF2-40B4-BE49-F238E27FC236}">
                  <a16:creationId xmlns:a16="http://schemas.microsoft.com/office/drawing/2014/main" id="{2E4CB680-6D61-4E25-AD3A-14A779890473}"/>
                </a:ext>
              </a:extLst>
            </p:cNvPr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594;p47">
              <a:extLst>
                <a:ext uri="{FF2B5EF4-FFF2-40B4-BE49-F238E27FC236}">
                  <a16:creationId xmlns:a16="http://schemas.microsoft.com/office/drawing/2014/main" id="{6F5CF0A8-75B5-43D8-BECC-AB8673C6938C}"/>
                </a:ext>
              </a:extLst>
            </p:cNvPr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595;p47">
              <a:extLst>
                <a:ext uri="{FF2B5EF4-FFF2-40B4-BE49-F238E27FC236}">
                  <a16:creationId xmlns:a16="http://schemas.microsoft.com/office/drawing/2014/main" id="{898B5DE4-D1E0-44DA-8197-8084914C5C45}"/>
                </a:ext>
              </a:extLst>
            </p:cNvPr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596;p47">
              <a:extLst>
                <a:ext uri="{FF2B5EF4-FFF2-40B4-BE49-F238E27FC236}">
                  <a16:creationId xmlns:a16="http://schemas.microsoft.com/office/drawing/2014/main" id="{FC87794D-2CB7-4AB6-94CA-7EC893F93D5B}"/>
                </a:ext>
              </a:extLst>
            </p:cNvPr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597;p47">
              <a:extLst>
                <a:ext uri="{FF2B5EF4-FFF2-40B4-BE49-F238E27FC236}">
                  <a16:creationId xmlns:a16="http://schemas.microsoft.com/office/drawing/2014/main" id="{F65DA72D-7428-4C23-95CC-7181B7B52DDE}"/>
                </a:ext>
              </a:extLst>
            </p:cNvPr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8D3118F2-4E74-4657-85C5-C29441A30149}"/>
              </a:ext>
            </a:extLst>
          </p:cNvPr>
          <p:cNvSpPr txBox="1"/>
          <p:nvPr/>
        </p:nvSpPr>
        <p:spPr>
          <a:xfrm flipV="1">
            <a:off x="2709332" y="2142265"/>
            <a:ext cx="4732868" cy="10140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3" name="Google Shape;3030;p39">
            <a:extLst>
              <a:ext uri="{FF2B5EF4-FFF2-40B4-BE49-F238E27FC236}">
                <a16:creationId xmlns:a16="http://schemas.microsoft.com/office/drawing/2014/main" id="{EF9D2A4F-1108-42E8-82DE-987CAA621DF2}"/>
              </a:ext>
            </a:extLst>
          </p:cNvPr>
          <p:cNvSpPr txBox="1">
            <a:spLocks/>
          </p:cNvSpPr>
          <p:nvPr/>
        </p:nvSpPr>
        <p:spPr>
          <a:xfrm>
            <a:off x="1183196" y="563421"/>
            <a:ext cx="7617676" cy="11222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4AE4A20C-4E42-4EC7-8507-5A9711DD09B4}"/>
              </a:ext>
            </a:extLst>
          </p:cNvPr>
          <p:cNvSpPr txBox="1"/>
          <p:nvPr/>
        </p:nvSpPr>
        <p:spPr>
          <a:xfrm>
            <a:off x="494881" y="1591219"/>
            <a:ext cx="7335794" cy="2507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依公務人員請假規則第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條規定各假別辦理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請假之時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數，納入每日辦公時數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係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透過請假方式免除法定辦公時間之勞務情形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，爰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請假時數仍應計入當日辦公時數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計算。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9910" lvl="0" indent="-317500">
              <a:lnSpc>
                <a:spcPct val="115000"/>
              </a:lnSpc>
              <a:spcBef>
                <a:spcPts val="110"/>
              </a:spcBef>
              <a:buClr>
                <a:srgbClr val="250902"/>
              </a:buClr>
              <a:buSzPts val="1400"/>
            </a:pPr>
            <a:r>
              <a:rPr lang="zh-TW" altLang="en-US" b="1" dirty="0" smtClean="0">
                <a:solidFill>
                  <a:srgbClr val="AC4B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例如：</a:t>
            </a:r>
            <a:endParaRPr lang="zh-TW" altLang="zh-TW" b="1" dirty="0" smtClean="0">
              <a:solidFill>
                <a:srgbClr val="AC4B1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Poppins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於上午核准請假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小時，並於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分到班，依本校差勤  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管理要點辦公時間規定，應下班時間為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分，至該日     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下班後，經指派加班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時數至多以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為限。</a:t>
            </a:r>
            <a:endParaRPr lang="zh-TW" altLang="zh-TW" sz="2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74E8963D-3DE9-417B-A096-39F3716C52F5}"/>
              </a:ext>
            </a:extLst>
          </p:cNvPr>
          <p:cNvSpPr txBox="1"/>
          <p:nvPr/>
        </p:nvSpPr>
        <p:spPr>
          <a:xfrm>
            <a:off x="2237386" y="4399051"/>
            <a:ext cx="584786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服務法上限（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12hrs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）－休假（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4hrs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）－辦公（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4hrs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）＝加班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（≦ 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4hrs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  <p:sp>
        <p:nvSpPr>
          <p:cNvPr id="76" name="Google Shape;4772;p76">
            <a:extLst>
              <a:ext uri="{FF2B5EF4-FFF2-40B4-BE49-F238E27FC236}">
                <a16:creationId xmlns:a16="http://schemas.microsoft.com/office/drawing/2014/main" id="{8A890075-E051-4684-A9B9-8F65DFBB4A03}"/>
              </a:ext>
            </a:extLst>
          </p:cNvPr>
          <p:cNvSpPr/>
          <p:nvPr/>
        </p:nvSpPr>
        <p:spPr>
          <a:xfrm>
            <a:off x="1850689" y="4447823"/>
            <a:ext cx="386697" cy="215464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127935" y="512155"/>
            <a:ext cx="5987817" cy="17000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9" name="Google Shape;2868;p37"/>
          <p:cNvSpPr txBox="1">
            <a:spLocks noGrp="1"/>
          </p:cNvSpPr>
          <p:nvPr>
            <p:ph type="title"/>
          </p:nvPr>
        </p:nvSpPr>
        <p:spPr>
          <a:xfrm>
            <a:off x="-60662" y="-54280"/>
            <a:ext cx="5309543" cy="5727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延長辦公時數實務案例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-4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8D3118F2-4E74-4657-85C5-C29441A30149}"/>
              </a:ext>
            </a:extLst>
          </p:cNvPr>
          <p:cNvSpPr txBox="1"/>
          <p:nvPr/>
        </p:nvSpPr>
        <p:spPr>
          <a:xfrm flipV="1">
            <a:off x="1155698" y="2504107"/>
            <a:ext cx="4093183" cy="800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63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95740" y="353818"/>
            <a:ext cx="3780000" cy="1709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177" name="Google Shape;3177;p40"/>
          <p:cNvSpPr txBox="1">
            <a:spLocks noGrp="1"/>
          </p:cNvSpPr>
          <p:nvPr>
            <p:ph type="title"/>
          </p:nvPr>
        </p:nvSpPr>
        <p:spPr>
          <a:xfrm>
            <a:off x="42398" y="-101928"/>
            <a:ext cx="569800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3178;p40"/>
          <p:cNvSpPr txBox="1">
            <a:spLocks noGrp="1"/>
          </p:cNvSpPr>
          <p:nvPr>
            <p:ph type="subTitle" idx="1"/>
          </p:nvPr>
        </p:nvSpPr>
        <p:spPr>
          <a:xfrm>
            <a:off x="95738" y="470772"/>
            <a:ext cx="8961175" cy="1713137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250902"/>
              </a:buClr>
              <a:defRPr/>
            </a:pPr>
            <a:r>
              <a:rPr lang="zh-TW" altLang="zh-TW" b="1" dirty="0">
                <a:ea typeface="微軟正黑體" panose="020B0604030504040204" pitchFamily="34" charset="-120"/>
              </a:rPr>
              <a:t>公務人員保障法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§23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>
                <a:ea typeface="微軟正黑體" panose="020B0604030504040204" pitchFamily="34" charset="-120"/>
              </a:rPr>
              <a:t>經指派於法定辦公時數以外執行職務者為加班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，應給予補</a:t>
            </a:r>
            <a:r>
              <a:rPr lang="zh-TW" altLang="en-US" sz="2000" b="1" dirty="0">
                <a:ea typeface="微軟正黑體" panose="020B0604030504040204" pitchFamily="34" charset="-120"/>
              </a:rPr>
              <a:t>休假。但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因必要</a:t>
            </a:r>
            <a:r>
              <a:rPr lang="zh-TW" altLang="en-US" sz="2000" b="1" dirty="0">
                <a:ea typeface="微軟正黑體" panose="020B0604030504040204" pitchFamily="34" charset="-120"/>
              </a:rPr>
              <a:t>範圍內之業務需要，致無法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給予補</a:t>
            </a:r>
            <a:r>
              <a:rPr lang="zh-TW" altLang="en-US" sz="2000" b="1" dirty="0">
                <a:ea typeface="微軟正黑體" panose="020B0604030504040204" pitchFamily="34" charset="-120"/>
              </a:rPr>
              <a:t>休假，應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給予考績</a:t>
            </a:r>
            <a:r>
              <a:rPr lang="zh-TW" altLang="en-US" sz="2000" b="1" dirty="0">
                <a:ea typeface="微軟正黑體" panose="020B0604030504040204" pitchFamily="34" charset="-120"/>
              </a:rPr>
              <a:t>（成、核）法規所定平時考核之獎勵。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補</a:t>
            </a:r>
            <a:r>
              <a:rPr lang="zh-TW" altLang="en-US" sz="2000" b="1" dirty="0">
                <a:ea typeface="微軟正黑體" panose="020B0604030504040204" pitchFamily="34" charset="-120"/>
              </a:rPr>
              <a:t>休假應於機關規定之補休假期限內補休完畢，補休假期限至多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為</a:t>
            </a: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年。</a:t>
            </a:r>
          </a:p>
        </p:txBody>
      </p:sp>
      <p:sp>
        <p:nvSpPr>
          <p:cNvPr id="8" name="Google Shape;3177;p40"/>
          <p:cNvSpPr txBox="1">
            <a:spLocks/>
          </p:cNvSpPr>
          <p:nvPr/>
        </p:nvSpPr>
        <p:spPr>
          <a:xfrm>
            <a:off x="0" y="2052684"/>
            <a:ext cx="569800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Google Shape;3178;p40"/>
          <p:cNvSpPr txBox="1">
            <a:spLocks noGrp="1"/>
          </p:cNvSpPr>
          <p:nvPr>
            <p:ph type="subTitle" idx="1"/>
          </p:nvPr>
        </p:nvSpPr>
        <p:spPr>
          <a:xfrm>
            <a:off x="95737" y="2625384"/>
            <a:ext cx="8961175" cy="980104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250902"/>
              </a:buClr>
              <a:defRPr/>
            </a:pPr>
            <a:r>
              <a:rPr lang="zh-TW" altLang="en-US" b="1" dirty="0" smtClean="0">
                <a:ea typeface="微軟正黑體" panose="020B0604030504040204" pitchFamily="34" charset="-120"/>
              </a:rPr>
              <a:t>各</a:t>
            </a:r>
            <a:r>
              <a:rPr lang="zh-TW" altLang="en-US" b="1" dirty="0">
                <a:ea typeface="微軟正黑體" panose="020B0604030504040204" pitchFamily="34" charset="-120"/>
              </a:rPr>
              <a:t>機關加班費支給</a:t>
            </a:r>
            <a:r>
              <a:rPr lang="zh-TW" altLang="en-US" b="1" dirty="0" smtClean="0">
                <a:ea typeface="微軟正黑體" panose="020B0604030504040204" pitchFamily="34" charset="-120"/>
              </a:rPr>
              <a:t>辦法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§6</a:t>
            </a:r>
            <a:r>
              <a:rPr lang="zh-TW" altLang="en-US" b="1" dirty="0" smtClean="0">
                <a:ea typeface="微軟正黑體" panose="020B0604030504040204" pitchFamily="34" charset="-120"/>
              </a:rPr>
              <a:t>、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§10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加班</a:t>
            </a:r>
            <a:r>
              <a:rPr lang="zh-TW" altLang="en-US" sz="2000" b="1" dirty="0">
                <a:ea typeface="微軟正黑體" panose="020B0604030504040204" pitchFamily="34" charset="-120"/>
              </a:rPr>
              <a:t>補休之核給應以「小時」為單位計算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。</a:t>
            </a:r>
            <a:endParaRPr lang="en-US" altLang="zh-TW" sz="2000" b="1" dirty="0" smtClean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>
                <a:ea typeface="微軟正黑體" panose="020B0604030504040204" pitchFamily="34" charset="-120"/>
              </a:rPr>
              <a:t>加班補休應於加班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後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年內</a:t>
            </a:r>
            <a:r>
              <a:rPr lang="zh-TW" altLang="en-US" sz="2000" b="1" dirty="0">
                <a:ea typeface="微軟正黑體" panose="020B0604030504040204" pitchFamily="34" charset="-120"/>
              </a:rPr>
              <a:t>補休完畢。</a:t>
            </a:r>
            <a:endParaRPr lang="en-US" altLang="zh-TW" sz="2000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endParaRPr lang="zh-TW" altLang="en-US" sz="2000" b="1" dirty="0">
              <a:ea typeface="微軟正黑體" panose="020B0604030504040204" pitchFamily="34" charset="-120"/>
            </a:endParaRPr>
          </a:p>
        </p:txBody>
      </p:sp>
      <p:sp>
        <p:nvSpPr>
          <p:cNvPr id="23" name="Google Shape;3177;p40"/>
          <p:cNvSpPr txBox="1">
            <a:spLocks/>
          </p:cNvSpPr>
          <p:nvPr/>
        </p:nvSpPr>
        <p:spPr>
          <a:xfrm>
            <a:off x="8466" y="3497817"/>
            <a:ext cx="569800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-3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Google Shape;3178;p40"/>
          <p:cNvSpPr txBox="1">
            <a:spLocks noGrp="1"/>
          </p:cNvSpPr>
          <p:nvPr>
            <p:ph type="subTitle" idx="1"/>
          </p:nvPr>
        </p:nvSpPr>
        <p:spPr>
          <a:xfrm>
            <a:off x="95737" y="4054792"/>
            <a:ext cx="8963716" cy="10498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zh-TW" altLang="en-US" b="1" dirty="0" smtClean="0">
                <a:ea typeface="微軟正黑體" panose="020B0604030504040204" pitchFamily="34" charset="-120"/>
              </a:rPr>
              <a:t>行政院</a:t>
            </a:r>
            <a:r>
              <a:rPr lang="zh-TW" altLang="en-US" b="1" dirty="0">
                <a:ea typeface="微軟正黑體" panose="020B0604030504040204" pitchFamily="34" charset="-120"/>
              </a:rPr>
              <a:t>人事行政總</a:t>
            </a:r>
            <a:r>
              <a:rPr lang="zh-TW" altLang="en-US" b="1" dirty="0" smtClean="0">
                <a:ea typeface="微軟正黑體" panose="020B0604030504040204" pitchFamily="34" charset="-120"/>
              </a:rPr>
              <a:t>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111</a:t>
            </a:r>
            <a:r>
              <a:rPr lang="zh-TW" altLang="en-US" b="1" dirty="0"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ea typeface="微軟正黑體" panose="020B0604030504040204" pitchFamily="34" charset="-120"/>
              </a:rPr>
              <a:t>10</a:t>
            </a:r>
            <a:r>
              <a:rPr lang="zh-TW" altLang="en-US" b="1" dirty="0"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ea typeface="微軟正黑體" panose="020B0604030504040204" pitchFamily="34" charset="-120"/>
              </a:rPr>
              <a:t>日總處培字第</a:t>
            </a:r>
            <a:r>
              <a:rPr lang="en-US" altLang="zh-TW" b="1" dirty="0">
                <a:ea typeface="微軟正黑體" panose="020B0604030504040204" pitchFamily="34" charset="-120"/>
              </a:rPr>
              <a:t>1113028971</a:t>
            </a:r>
            <a:r>
              <a:rPr lang="zh-TW" altLang="en-US" b="1" dirty="0">
                <a:ea typeface="微軟正黑體" panose="020B0604030504040204" pitchFamily="34" charset="-120"/>
              </a:rPr>
              <a:t>號函規定</a:t>
            </a:r>
            <a:endParaRPr lang="en-US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加班</a:t>
            </a:r>
            <a:r>
              <a:rPr lang="zh-TW" altLang="en-US" sz="2000" b="1" dirty="0">
                <a:ea typeface="微軟正黑體" panose="020B0604030504040204" pitchFamily="34" charset="-120"/>
              </a:rPr>
              <a:t>未滿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</a:rPr>
              <a:t>小時或超過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</a:rPr>
              <a:t>小時之餘數得合併計算，本校自</a:t>
            </a:r>
            <a:r>
              <a:rPr lang="en-US" altLang="zh-TW" sz="2000" b="1" dirty="0">
                <a:ea typeface="微軟正黑體" panose="020B0604030504040204" pitchFamily="34" charset="-120"/>
              </a:rPr>
              <a:t>110</a:t>
            </a:r>
            <a:r>
              <a:rPr lang="zh-TW" altLang="en-US" sz="2000" b="1" dirty="0"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ea typeface="微軟正黑體" panose="020B0604030504040204" pitchFamily="34" charset="-120"/>
              </a:rPr>
              <a:t>9</a:t>
            </a:r>
            <a:r>
              <a:rPr lang="zh-TW" altLang="en-US" sz="2000" b="1" dirty="0"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</a:rPr>
              <a:t>日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起試辦</a:t>
            </a:r>
            <a:r>
              <a:rPr lang="zh-TW" altLang="en-US" sz="2000" b="1" dirty="0">
                <a:ea typeface="微軟正黑體" panose="020B0604030504040204" pitchFamily="34" charset="-120"/>
              </a:rPr>
              <a:t>加班餘數合併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計算。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34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-11366" y="251593"/>
            <a:ext cx="5483793" cy="17654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" name="Google Shape;3177;p40"/>
          <p:cNvSpPr txBox="1">
            <a:spLocks/>
          </p:cNvSpPr>
          <p:nvPr/>
        </p:nvSpPr>
        <p:spPr>
          <a:xfrm>
            <a:off x="-118469" y="-166275"/>
            <a:ext cx="569800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-4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135531" y="1867264"/>
            <a:ext cx="5960469" cy="678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2" name="Google Shape;3177;p40"/>
          <p:cNvSpPr txBox="1">
            <a:spLocks/>
          </p:cNvSpPr>
          <p:nvPr/>
        </p:nvSpPr>
        <p:spPr>
          <a:xfrm>
            <a:off x="-84602" y="1381904"/>
            <a:ext cx="569800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-5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14033" y="3681201"/>
            <a:ext cx="4996962" cy="943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42200" y="597193"/>
            <a:ext cx="7704000" cy="5727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16" name="Google Shape;3179;p40"/>
          <p:cNvSpPr txBox="1">
            <a:spLocks/>
          </p:cNvSpPr>
          <p:nvPr/>
        </p:nvSpPr>
        <p:spPr>
          <a:xfrm>
            <a:off x="-11366" y="1954604"/>
            <a:ext cx="9014515" cy="1338929"/>
          </a:xfrm>
          <a:prstGeom prst="rect">
            <a:avLst/>
          </a:prstGeom>
          <a:solidFill>
            <a:schemeClr val="bg1"/>
          </a:solidFill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indent="0">
              <a:buClr>
                <a:srgbClr val="250902"/>
              </a:buClr>
              <a:defRPr/>
            </a:pPr>
            <a:r>
              <a:rPr lang="zh-TW" altLang="en-US" b="1" dirty="0" smtClean="0">
                <a:ea typeface="微軟正黑體" panose="020B0604030504040204" pitchFamily="34" charset="-120"/>
              </a:rPr>
              <a:t>教育部</a:t>
            </a:r>
            <a:r>
              <a:rPr lang="en-US" altLang="zh-TW" b="1" dirty="0">
                <a:ea typeface="微軟正黑體" panose="020B0604030504040204" pitchFamily="34" charset="-120"/>
              </a:rPr>
              <a:t>113</a:t>
            </a:r>
            <a:r>
              <a:rPr lang="zh-TW" altLang="en-US" b="1" dirty="0"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ea typeface="微軟正黑體" panose="020B0604030504040204" pitchFamily="34" charset="-120"/>
              </a:rPr>
              <a:t>16</a:t>
            </a:r>
            <a:r>
              <a:rPr lang="zh-TW" altLang="en-US" b="1" dirty="0" smtClean="0">
                <a:ea typeface="微軟正黑體" panose="020B0604030504040204" pitchFamily="34" charset="-120"/>
              </a:rPr>
              <a:t>日</a:t>
            </a:r>
            <a:r>
              <a:rPr lang="zh-TW" altLang="en-US" b="1" dirty="0">
                <a:ea typeface="微軟正黑體" panose="020B0604030504040204" pitchFamily="34" charset="-120"/>
              </a:rPr>
              <a:t>臺教人</a:t>
            </a:r>
            <a:r>
              <a:rPr lang="en-US" altLang="zh-TW" b="1" dirty="0"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ea typeface="微軟正黑體" panose="020B0604030504040204" pitchFamily="34" charset="-120"/>
              </a:rPr>
              <a:t>字第</a:t>
            </a:r>
            <a:r>
              <a:rPr lang="en-US" altLang="zh-TW" b="1" dirty="0">
                <a:ea typeface="微軟正黑體" panose="020B0604030504040204" pitchFamily="34" charset="-120"/>
              </a:rPr>
              <a:t>1130013054A</a:t>
            </a:r>
            <a:r>
              <a:rPr lang="zh-TW" altLang="en-US" b="1" dirty="0">
                <a:ea typeface="微軟正黑體" panose="020B0604030504040204" pitchFamily="34" charset="-120"/>
              </a:rPr>
              <a:t>號</a:t>
            </a:r>
            <a:r>
              <a:rPr lang="zh-TW" altLang="en-US" b="1" dirty="0" smtClean="0">
                <a:ea typeface="微軟正黑體" panose="020B0604030504040204" pitchFamily="34" charset="-120"/>
              </a:rPr>
              <a:t>書函</a:t>
            </a:r>
            <a:endParaRPr lang="en-US" altLang="zh-TW" b="1" dirty="0" smtClean="0"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確實因必要範圍內之業務需要，致加班時數無法於補休假期限內補休完畢時，須舉證曾依限申請補休機關否准事證，始得以平時考核之獎勵，結算未休畢且無法結算加班費之加班時數。</a:t>
            </a:r>
            <a:endParaRPr lang="zh-TW" altLang="en-US" sz="2000" b="1" dirty="0">
              <a:ea typeface="微軟正黑體" panose="020B0604030504040204" pitchFamily="34" charset="-120"/>
            </a:endParaRPr>
          </a:p>
        </p:txBody>
      </p:sp>
      <p:sp>
        <p:nvSpPr>
          <p:cNvPr id="19" name="Google Shape;3178;p40"/>
          <p:cNvSpPr txBox="1">
            <a:spLocks noGrp="1"/>
          </p:cNvSpPr>
          <p:nvPr>
            <p:ph type="subTitle" idx="1"/>
          </p:nvPr>
        </p:nvSpPr>
        <p:spPr>
          <a:xfrm>
            <a:off x="14033" y="3790053"/>
            <a:ext cx="8963716" cy="982134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zh-TW" altLang="en-US" b="1" dirty="0">
                <a:ea typeface="微軟正黑體" panose="020B0604030504040204" pitchFamily="34" charset="-120"/>
              </a:rPr>
              <a:t>本校</a:t>
            </a:r>
            <a:r>
              <a:rPr lang="zh-TW" altLang="en-US" b="1" dirty="0" smtClean="0">
                <a:ea typeface="微軟正黑體" panose="020B0604030504040204" pitchFamily="34" charset="-120"/>
              </a:rPr>
              <a:t>職員</a:t>
            </a:r>
            <a:r>
              <a:rPr lang="zh-TW" altLang="en-US" b="1" dirty="0">
                <a:ea typeface="微軟正黑體" panose="020B0604030504040204" pitchFamily="34" charset="-120"/>
              </a:rPr>
              <a:t>獎懲</a:t>
            </a:r>
            <a:r>
              <a:rPr lang="zh-TW" altLang="en-US" b="1" dirty="0" smtClean="0">
                <a:ea typeface="微軟正黑體" panose="020B0604030504040204" pitchFamily="34" charset="-120"/>
              </a:rPr>
              <a:t>要點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§6</a:t>
            </a:r>
            <a:endParaRPr lang="en-US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全年</a:t>
            </a:r>
            <a:r>
              <a:rPr lang="zh-TW" altLang="en-US" sz="2000" b="1" dirty="0">
                <a:ea typeface="微軟正黑體" panose="020B0604030504040204" pitchFamily="34" charset="-120"/>
              </a:rPr>
              <a:t>累計加班時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數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50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2000" b="1" dirty="0">
                <a:ea typeface="微軟正黑體" panose="020B0604030504040204" pitchFamily="34" charset="-120"/>
              </a:rPr>
              <a:t>以內者，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嘉獎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次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。全年</a:t>
            </a:r>
            <a:r>
              <a:rPr lang="zh-TW" altLang="en-US" sz="2000" b="1" dirty="0">
                <a:ea typeface="微軟正黑體" panose="020B0604030504040204" pitchFamily="34" charset="-120"/>
              </a:rPr>
              <a:t>累計加班時數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逾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50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2000" b="1" dirty="0">
                <a:ea typeface="微軟正黑體" panose="020B0604030504040204" pitchFamily="34" charset="-120"/>
              </a:rPr>
              <a:t>以上者，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嘉獎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次</a:t>
            </a:r>
            <a:r>
              <a:rPr lang="zh-TW" altLang="en-US" sz="2000" b="1" dirty="0">
                <a:ea typeface="微軟正黑體" panose="020B0604030504040204" pitchFamily="34" charset="-120"/>
              </a:rPr>
              <a:t>。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sp>
        <p:nvSpPr>
          <p:cNvPr id="20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-1" y="406425"/>
            <a:ext cx="9003149" cy="1051659"/>
          </a:xfrm>
          <a:prstGeom prst="rect">
            <a:avLst/>
          </a:prstGeom>
          <a:solidFill>
            <a:schemeClr val="bg1"/>
          </a:solidFill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250902"/>
              </a:buClr>
              <a:defRPr/>
            </a:pPr>
            <a:r>
              <a:rPr lang="zh-TW" altLang="en-US" b="1" dirty="0">
                <a:ea typeface="微軟正黑體" panose="020B0604030504040204" pitchFamily="34" charset="-120"/>
              </a:rPr>
              <a:t>行政院與所屬中央及地方各機關（構）公務員服勤實施辦法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§7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公務員因延長</a:t>
            </a:r>
            <a:r>
              <a:rPr lang="zh-TW" altLang="en-US" sz="2000" b="1" dirty="0">
                <a:ea typeface="微軟正黑體" panose="020B0604030504040204" pitchFamily="34" charset="-120"/>
              </a:rPr>
              <a:t>辦公，或於休息日出勤者，機關（構）應於原因消滅後，優先排定給予適當之補休假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。</a:t>
            </a:r>
            <a:endParaRPr lang="en-US" altLang="zh-TW" sz="2000" b="1" dirty="0" smtClean="0">
              <a:ea typeface="微軟正黑體" panose="020B0604030504040204" pitchFamily="34" charset="-120"/>
            </a:endParaRPr>
          </a:p>
        </p:txBody>
      </p:sp>
      <p:sp>
        <p:nvSpPr>
          <p:cNvPr id="23" name="Google Shape;3177;p40"/>
          <p:cNvSpPr txBox="1">
            <a:spLocks/>
          </p:cNvSpPr>
          <p:nvPr/>
        </p:nvSpPr>
        <p:spPr>
          <a:xfrm>
            <a:off x="-118469" y="3188343"/>
            <a:ext cx="569800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-6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27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F4BD1B29-35A5-4BCD-9B88-7FC2729ED5D6}"/>
              </a:ext>
            </a:extLst>
          </p:cNvPr>
          <p:cNvSpPr/>
          <p:nvPr/>
        </p:nvSpPr>
        <p:spPr>
          <a:xfrm>
            <a:off x="3076791" y="1660593"/>
            <a:ext cx="1187111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1081159" y="2370008"/>
            <a:ext cx="154056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B1E8AAE-29FF-4F78-ABEF-F521E2A04904}"/>
              </a:ext>
            </a:extLst>
          </p:cNvPr>
          <p:cNvSpPr/>
          <p:nvPr/>
        </p:nvSpPr>
        <p:spPr>
          <a:xfrm>
            <a:off x="5241471" y="1502275"/>
            <a:ext cx="3001411" cy="770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0" y="521299"/>
            <a:ext cx="6027697" cy="1642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-80047" y="1370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延長辦公時數之補休實務案例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70" name="Google Shape;2870;p37"/>
          <p:cNvSpPr txBox="1">
            <a:spLocks noGrp="1"/>
          </p:cNvSpPr>
          <p:nvPr>
            <p:ph type="subTitle" idx="1"/>
          </p:nvPr>
        </p:nvSpPr>
        <p:spPr>
          <a:xfrm>
            <a:off x="-324566" y="684550"/>
            <a:ext cx="2625905" cy="625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49910">
              <a:spcBef>
                <a:spcPts val="110"/>
              </a:spcBef>
              <a:spcAft>
                <a:spcPts val="0"/>
              </a:spcAft>
            </a:pP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例如：</a:t>
            </a:r>
            <a:endParaRPr lang="zh-TW" altLang="zh-TW" b="1" dirty="0">
              <a:solidFill>
                <a:schemeClr val="accent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6" name="Google Shape;4772;p76">
            <a:extLst>
              <a:ext uri="{FF2B5EF4-FFF2-40B4-BE49-F238E27FC236}">
                <a16:creationId xmlns:a16="http://schemas.microsoft.com/office/drawing/2014/main" id="{91D3BEF2-8EE3-4B66-AD44-B6E398A99D2B}"/>
              </a:ext>
            </a:extLst>
          </p:cNvPr>
          <p:cNvSpPr/>
          <p:nvPr/>
        </p:nvSpPr>
        <p:spPr>
          <a:xfrm>
            <a:off x="2488202" y="1497535"/>
            <a:ext cx="55723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grpSp>
        <p:nvGrpSpPr>
          <p:cNvPr id="68" name="Google Shape;4982;p76">
            <a:extLst>
              <a:ext uri="{FF2B5EF4-FFF2-40B4-BE49-F238E27FC236}">
                <a16:creationId xmlns:a16="http://schemas.microsoft.com/office/drawing/2014/main" id="{462EA2B6-E68B-447D-B102-8C19C27537E9}"/>
              </a:ext>
            </a:extLst>
          </p:cNvPr>
          <p:cNvGrpSpPr/>
          <p:nvPr/>
        </p:nvGrpSpPr>
        <p:grpSpPr>
          <a:xfrm rot="10800000">
            <a:off x="7129603" y="5143500"/>
            <a:ext cx="1559216" cy="411922"/>
            <a:chOff x="4436074" y="1801825"/>
            <a:chExt cx="750972" cy="409262"/>
          </a:xfrm>
          <a:solidFill>
            <a:schemeClr val="accent4">
              <a:lumMod val="75000"/>
            </a:schemeClr>
          </a:solidFill>
        </p:grpSpPr>
        <p:sp>
          <p:nvSpPr>
            <p:cNvPr id="69" name="Google Shape;4983;p76">
              <a:extLst>
                <a:ext uri="{FF2B5EF4-FFF2-40B4-BE49-F238E27FC236}">
                  <a16:creationId xmlns:a16="http://schemas.microsoft.com/office/drawing/2014/main" id="{09BF45FC-50DA-463E-AD22-02F439F30FC9}"/>
                </a:ext>
              </a:extLst>
            </p:cNvPr>
            <p:cNvSpPr/>
            <p:nvPr/>
          </p:nvSpPr>
          <p:spPr>
            <a:xfrm>
              <a:off x="4452460" y="1801825"/>
              <a:ext cx="734586" cy="409262"/>
            </a:xfrm>
            <a:custGeom>
              <a:avLst/>
              <a:gdLst/>
              <a:ahLst/>
              <a:cxnLst/>
              <a:rect l="l" t="t" r="r" b="b"/>
              <a:pathLst>
                <a:path w="16269" h="9064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12834" y="7328"/>
                  </a:lnTo>
                  <a:lnTo>
                    <a:pt x="13836" y="9064"/>
                  </a:lnTo>
                  <a:lnTo>
                    <a:pt x="14839" y="7328"/>
                  </a:lnTo>
                  <a:lnTo>
                    <a:pt x="15839" y="7328"/>
                  </a:lnTo>
                  <a:cubicBezTo>
                    <a:pt x="16076" y="7328"/>
                    <a:pt x="16269" y="7137"/>
                    <a:pt x="16269" y="6900"/>
                  </a:cubicBezTo>
                  <a:lnTo>
                    <a:pt x="16269" y="428"/>
                  </a:lnTo>
                  <a:cubicBezTo>
                    <a:pt x="16267" y="191"/>
                    <a:pt x="16076" y="0"/>
                    <a:pt x="158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984;p76">
              <a:extLst>
                <a:ext uri="{FF2B5EF4-FFF2-40B4-BE49-F238E27FC236}">
                  <a16:creationId xmlns:a16="http://schemas.microsoft.com/office/drawing/2014/main" id="{A03669F1-7172-4D93-B057-F2F23F69FED4}"/>
                </a:ext>
              </a:extLst>
            </p:cNvPr>
            <p:cNvSpPr/>
            <p:nvPr/>
          </p:nvSpPr>
          <p:spPr>
            <a:xfrm>
              <a:off x="4436074" y="1801825"/>
              <a:ext cx="184087" cy="330923"/>
            </a:xfrm>
            <a:custGeom>
              <a:avLst/>
              <a:gdLst/>
              <a:ahLst/>
              <a:cxnLst/>
              <a:rect l="l" t="t" r="r" b="b"/>
              <a:pathLst>
                <a:path w="4077" h="7329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4076" y="7328"/>
                  </a:lnTo>
                  <a:lnTo>
                    <a:pt x="40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D7276D66-1A56-4078-8B91-6C32831CC504}"/>
              </a:ext>
            </a:extLst>
          </p:cNvPr>
          <p:cNvSpPr txBox="1"/>
          <p:nvPr/>
        </p:nvSpPr>
        <p:spPr>
          <a:xfrm>
            <a:off x="7129603" y="5550143"/>
            <a:ext cx="177955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但不得連續超過</a:t>
            </a:r>
            <a:r>
              <a:rPr lang="en-US" altLang="zh-TW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endParaRPr lang="zh-TW" altLang="en-US" sz="1300" dirty="0">
              <a:solidFill>
                <a:schemeClr val="bg1"/>
              </a:solidFill>
            </a:endParaRPr>
          </a:p>
        </p:txBody>
      </p:sp>
      <p:sp>
        <p:nvSpPr>
          <p:cNvPr id="2" name="副標題 1"/>
          <p:cNvSpPr>
            <a:spLocks noGrp="1"/>
          </p:cNvSpPr>
          <p:nvPr>
            <p:ph type="subTitle" idx="16"/>
          </p:nvPr>
        </p:nvSpPr>
        <p:spPr>
          <a:xfrm>
            <a:off x="-12320" y="2444135"/>
            <a:ext cx="2738580" cy="484800"/>
          </a:xfrm>
        </p:spPr>
        <p:txBody>
          <a:bodyPr/>
          <a:lstStyle/>
          <a:p>
            <a:pPr marL="0" lvl="0" indent="0">
              <a:buClr>
                <a:srgbClr val="250902"/>
              </a:buClr>
              <a:buSzPts val="3000"/>
            </a:pPr>
            <a:r>
              <a:rPr lang="en-US" altLang="zh-TW" sz="2000" dirty="0" smtClean="0">
                <a:solidFill>
                  <a:srgbClr val="250902"/>
                </a:solidFill>
                <a:ea typeface="微軟正黑體" panose="020B0604030504040204" pitchFamily="34" charset="-120"/>
              </a:rPr>
              <a:t>112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日（含）後加班補休將自</a:t>
            </a:r>
            <a:r>
              <a:rPr lang="en-US" altLang="zh-TW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日陸續</a:t>
            </a:r>
            <a:r>
              <a:rPr lang="zh-TW" altLang="en-US" sz="2000" dirty="0" smtClean="0">
                <a:solidFill>
                  <a:srgbClr val="250902"/>
                </a:solidFill>
                <a:ea typeface="微軟正黑體" panose="020B0604030504040204" pitchFamily="34" charset="-120"/>
              </a:rPr>
              <a:t>屆期，應於差</a:t>
            </a:r>
            <a:r>
              <a:rPr lang="zh-TW" altLang="en-US" sz="2000" dirty="0">
                <a:solidFill>
                  <a:srgbClr val="250902"/>
                </a:solidFill>
                <a:ea typeface="微軟正黑體" panose="020B0604030504040204" pitchFamily="34" charset="-120"/>
              </a:rPr>
              <a:t>勤系統申請加班補</a:t>
            </a:r>
            <a:r>
              <a:rPr lang="zh-TW" altLang="en-US" sz="2000" dirty="0" smtClean="0">
                <a:solidFill>
                  <a:srgbClr val="250902"/>
                </a:solidFill>
                <a:ea typeface="微軟正黑體" panose="020B0604030504040204" pitchFamily="34" charset="-120"/>
              </a:rPr>
              <a:t>休。</a:t>
            </a:r>
            <a:endParaRPr lang="zh-TW" altLang="en-US" sz="2000" dirty="0">
              <a:solidFill>
                <a:srgbClr val="250902"/>
              </a:solidFill>
            </a:endParaRPr>
          </a:p>
          <a:p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AE4A20C-4E42-4EC7-8507-5A9711DD09B4}"/>
              </a:ext>
            </a:extLst>
          </p:cNvPr>
          <p:cNvSpPr txBox="1"/>
          <p:nvPr/>
        </p:nvSpPr>
        <p:spPr>
          <a:xfrm>
            <a:off x="3014010" y="979991"/>
            <a:ext cx="147649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Clr>
                <a:srgbClr val="250902"/>
              </a:buClr>
              <a:buSzPts val="3000"/>
            </a:pP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  <a:sym typeface="Encode Sans Expanded"/>
              </a:rPr>
              <a:t>因業務需要，經主管否准加班補休之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  <a:sym typeface="Encode Sans Expanded"/>
              </a:rPr>
              <a:t>申請。</a:t>
            </a:r>
            <a:endParaRPr lang="zh-TW" altLang="zh-TW" sz="2000" b="1" dirty="0">
              <a:solidFill>
                <a:srgbClr val="250902"/>
              </a:solidFill>
              <a:latin typeface="Encode Sans Expanded"/>
              <a:ea typeface="微軟正黑體" panose="020B0604030504040204" pitchFamily="34" charset="-120"/>
              <a:cs typeface="Encode Sans Expanded"/>
              <a:sym typeface="Encode Sans Expanded"/>
            </a:endParaRPr>
          </a:p>
        </p:txBody>
      </p:sp>
      <p:sp>
        <p:nvSpPr>
          <p:cNvPr id="30" name="Google Shape;4772;p76">
            <a:extLst>
              <a:ext uri="{FF2B5EF4-FFF2-40B4-BE49-F238E27FC236}">
                <a16:creationId xmlns:a16="http://schemas.microsoft.com/office/drawing/2014/main" id="{91D3BEF2-8EE3-4B66-AD44-B6E398A99D2B}"/>
              </a:ext>
            </a:extLst>
          </p:cNvPr>
          <p:cNvSpPr/>
          <p:nvPr/>
        </p:nvSpPr>
        <p:spPr>
          <a:xfrm>
            <a:off x="4490508" y="1497535"/>
            <a:ext cx="63906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AE4A20C-4E42-4EC7-8507-5A9711DD09B4}"/>
              </a:ext>
            </a:extLst>
          </p:cNvPr>
          <p:cNvSpPr txBox="1"/>
          <p:nvPr/>
        </p:nvSpPr>
        <p:spPr>
          <a:xfrm>
            <a:off x="5072220" y="898733"/>
            <a:ext cx="375925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AC4B10">
                  <a:lumMod val="75000"/>
                </a:srgbClr>
              </a:buClr>
              <a:buSzPct val="60000"/>
            </a:pP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無法於期限</a:t>
            </a: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內補休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完畢</a:t>
            </a: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，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須舉證曾</a:t>
            </a: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依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限提出補休，但經否</a:t>
            </a: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准事證，始得以平時考核之獎勵，結算未休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畢</a:t>
            </a:r>
            <a:r>
              <a:rPr lang="zh-TW" altLang="en-US" sz="2000" b="1" dirty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之加班補休時數</a:t>
            </a:r>
            <a:r>
              <a:rPr lang="zh-TW" altLang="en-US" sz="2000" b="1" dirty="0" smtClean="0">
                <a:solidFill>
                  <a:srgbClr val="250902"/>
                </a:solidFill>
                <a:latin typeface="Encode Sans Expanded"/>
                <a:ea typeface="微軟正黑體" panose="020B0604030504040204" pitchFamily="34" charset="-120"/>
                <a:cs typeface="Encode Sans Expanded"/>
              </a:rPr>
              <a:t>。</a:t>
            </a:r>
            <a:endParaRPr lang="zh-TW" altLang="en-US" sz="2000" b="1" dirty="0">
              <a:solidFill>
                <a:srgbClr val="250902"/>
              </a:solidFill>
              <a:latin typeface="Encode Sans Expanded"/>
              <a:ea typeface="微軟正黑體" panose="020B0604030504040204" pitchFamily="34" charset="-120"/>
              <a:cs typeface="Encode Sans Expanded"/>
            </a:endParaRPr>
          </a:p>
        </p:txBody>
      </p:sp>
      <p:sp>
        <p:nvSpPr>
          <p:cNvPr id="23" name="Google Shape;3178;p40"/>
          <p:cNvSpPr txBox="1">
            <a:spLocks noGrp="1"/>
          </p:cNvSpPr>
          <p:nvPr>
            <p:ph type="subTitle" idx="1"/>
          </p:nvPr>
        </p:nvSpPr>
        <p:spPr>
          <a:xfrm>
            <a:off x="91440" y="2576919"/>
            <a:ext cx="8909158" cy="201932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落實執行服勤辦法相關規定，及符合司法院釋字第</a:t>
            </a:r>
            <a:r>
              <a:rPr lang="en-US" altLang="zh-TW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785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號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以健康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權保障為核心之解釋意旨，請各單位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主管</a:t>
            </a:r>
            <a:r>
              <a:rPr lang="en-US" altLang="zh-TW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定期至差勤系統查詢所屬同仁加班情形，適時關懷同仁工時與加班時數</a:t>
            </a:r>
            <a:endParaRPr lang="en-US" altLang="zh-TW" sz="1600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考量單位勤務編排與人力調配 ，衡酌業務推動之必要性、合理性及急迫性，透過檢討非必要勤務、業務流程簡化、資訊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化等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方式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，檢視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人力運用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狀況</a:t>
            </a:r>
            <a:endParaRPr lang="en-US" altLang="zh-TW" sz="1600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有明顯累積加班時數將屆期未補休之情形者，應視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業務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需要積極與當事人協調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給予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休</a:t>
            </a:r>
            <a:r>
              <a:rPr lang="zh-TW" altLang="en-US" sz="1600" b="1" dirty="0">
                <a:ea typeface="微軟正黑體" panose="020B0604030504040204" pitchFamily="34" charset="-120"/>
              </a:rPr>
              <a:t>，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避免</a:t>
            </a:r>
            <a:r>
              <a:rPr lang="zh-TW" altLang="en-US" sz="16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同仁怠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於補休假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CA6CEBAB-1982-4F5B-A17D-D4DC21ACD21F}"/>
              </a:ext>
            </a:extLst>
          </p:cNvPr>
          <p:cNvSpPr txBox="1"/>
          <p:nvPr/>
        </p:nvSpPr>
        <p:spPr>
          <a:xfrm flipV="1">
            <a:off x="441539" y="3446895"/>
            <a:ext cx="4433989" cy="4571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CA6CEBAB-1982-4F5B-A17D-D4DC21ACD21F}"/>
              </a:ext>
            </a:extLst>
          </p:cNvPr>
          <p:cNvSpPr txBox="1"/>
          <p:nvPr/>
        </p:nvSpPr>
        <p:spPr>
          <a:xfrm flipV="1">
            <a:off x="6013766" y="4285743"/>
            <a:ext cx="2362198" cy="4571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A6CEBAB-1982-4F5B-A17D-D4DC21ACD21F}"/>
              </a:ext>
            </a:extLst>
          </p:cNvPr>
          <p:cNvSpPr txBox="1"/>
          <p:nvPr/>
        </p:nvSpPr>
        <p:spPr>
          <a:xfrm flipV="1">
            <a:off x="3771953" y="3740995"/>
            <a:ext cx="3204587" cy="4571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80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0" name="Google Shape;4360;p69"/>
          <p:cNvSpPr txBox="1">
            <a:spLocks noGrp="1"/>
          </p:cNvSpPr>
          <p:nvPr>
            <p:ph type="title"/>
          </p:nvPr>
        </p:nvSpPr>
        <p:spPr>
          <a:xfrm>
            <a:off x="2317011" y="1829086"/>
            <a:ext cx="4448100" cy="10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簡報結束</a:t>
            </a:r>
            <a:endParaRPr dirty="0"/>
          </a:p>
        </p:txBody>
      </p:sp>
      <p:grpSp>
        <p:nvGrpSpPr>
          <p:cNvPr id="4369" name="Google Shape;4369;p69"/>
          <p:cNvGrpSpPr/>
          <p:nvPr/>
        </p:nvGrpSpPr>
        <p:grpSpPr>
          <a:xfrm>
            <a:off x="4438556" y="3186243"/>
            <a:ext cx="266790" cy="238574"/>
            <a:chOff x="3824739" y="3890112"/>
            <a:chExt cx="208105" cy="186110"/>
          </a:xfrm>
        </p:grpSpPr>
        <p:sp>
          <p:nvSpPr>
            <p:cNvPr id="4370" name="Google Shape;4370;p69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1" name="Google Shape;4371;p69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2" name="Google Shape;4372;p69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73" name="Google Shape;4373;p69"/>
          <p:cNvSpPr/>
          <p:nvPr/>
        </p:nvSpPr>
        <p:spPr>
          <a:xfrm>
            <a:off x="5302440" y="3186482"/>
            <a:ext cx="291511" cy="238097"/>
          </a:xfrm>
          <a:custGeom>
            <a:avLst/>
            <a:gdLst/>
            <a:ahLst/>
            <a:cxnLst/>
            <a:rect l="l" t="t" r="r" b="b"/>
            <a:pathLst>
              <a:path w="7144" h="5835" extrusionOk="0">
                <a:moveTo>
                  <a:pt x="4620" y="0"/>
                </a:moveTo>
                <a:cubicBezTo>
                  <a:pt x="3727" y="0"/>
                  <a:pt x="2977" y="691"/>
                  <a:pt x="2905" y="1572"/>
                </a:cubicBezTo>
                <a:cubicBezTo>
                  <a:pt x="2727" y="1548"/>
                  <a:pt x="2358" y="1441"/>
                  <a:pt x="2262" y="1405"/>
                </a:cubicBezTo>
                <a:cubicBezTo>
                  <a:pt x="1643" y="1203"/>
                  <a:pt x="1072" y="810"/>
                  <a:pt x="631" y="322"/>
                </a:cubicBezTo>
                <a:cubicBezTo>
                  <a:pt x="596" y="298"/>
                  <a:pt x="572" y="274"/>
                  <a:pt x="524" y="262"/>
                </a:cubicBezTo>
                <a:cubicBezTo>
                  <a:pt x="517" y="261"/>
                  <a:pt x="509" y="260"/>
                  <a:pt x="501" y="260"/>
                </a:cubicBezTo>
                <a:cubicBezTo>
                  <a:pt x="436" y="260"/>
                  <a:pt x="367" y="304"/>
                  <a:pt x="346" y="357"/>
                </a:cubicBezTo>
                <a:cubicBezTo>
                  <a:pt x="238" y="572"/>
                  <a:pt x="179" y="810"/>
                  <a:pt x="179" y="1048"/>
                </a:cubicBezTo>
                <a:cubicBezTo>
                  <a:pt x="179" y="1393"/>
                  <a:pt x="286" y="1727"/>
                  <a:pt x="476" y="1977"/>
                </a:cubicBezTo>
                <a:cubicBezTo>
                  <a:pt x="466" y="1975"/>
                  <a:pt x="456" y="1974"/>
                  <a:pt x="446" y="1974"/>
                </a:cubicBezTo>
                <a:cubicBezTo>
                  <a:pt x="397" y="1974"/>
                  <a:pt x="349" y="1997"/>
                  <a:pt x="310" y="2036"/>
                </a:cubicBezTo>
                <a:cubicBezTo>
                  <a:pt x="286" y="2060"/>
                  <a:pt x="286" y="2108"/>
                  <a:pt x="274" y="2143"/>
                </a:cubicBezTo>
                <a:lnTo>
                  <a:pt x="274" y="2203"/>
                </a:lnTo>
                <a:cubicBezTo>
                  <a:pt x="274" y="2655"/>
                  <a:pt x="476" y="3072"/>
                  <a:pt x="822" y="3358"/>
                </a:cubicBezTo>
                <a:cubicBezTo>
                  <a:pt x="786" y="3370"/>
                  <a:pt x="774" y="3405"/>
                  <a:pt x="762" y="3417"/>
                </a:cubicBezTo>
                <a:cubicBezTo>
                  <a:pt x="750" y="3465"/>
                  <a:pt x="727" y="3513"/>
                  <a:pt x="750" y="3548"/>
                </a:cubicBezTo>
                <a:cubicBezTo>
                  <a:pt x="893" y="4024"/>
                  <a:pt x="1262" y="4405"/>
                  <a:pt x="1727" y="4548"/>
                </a:cubicBezTo>
                <a:cubicBezTo>
                  <a:pt x="1310" y="4798"/>
                  <a:pt x="834" y="4941"/>
                  <a:pt x="334" y="4941"/>
                </a:cubicBezTo>
                <a:lnTo>
                  <a:pt x="191" y="4941"/>
                </a:lnTo>
                <a:cubicBezTo>
                  <a:pt x="107" y="4941"/>
                  <a:pt x="36" y="5001"/>
                  <a:pt x="12" y="5084"/>
                </a:cubicBezTo>
                <a:cubicBezTo>
                  <a:pt x="0" y="5156"/>
                  <a:pt x="48" y="5239"/>
                  <a:pt x="107" y="5263"/>
                </a:cubicBezTo>
                <a:cubicBezTo>
                  <a:pt x="727" y="5632"/>
                  <a:pt x="1465" y="5834"/>
                  <a:pt x="2191" y="5834"/>
                </a:cubicBezTo>
                <a:cubicBezTo>
                  <a:pt x="3072" y="5834"/>
                  <a:pt x="3905" y="5560"/>
                  <a:pt x="4596" y="5060"/>
                </a:cubicBezTo>
                <a:cubicBezTo>
                  <a:pt x="4691" y="5001"/>
                  <a:pt x="4691" y="4858"/>
                  <a:pt x="4620" y="4786"/>
                </a:cubicBezTo>
                <a:cubicBezTo>
                  <a:pt x="4587" y="4754"/>
                  <a:pt x="4544" y="4735"/>
                  <a:pt x="4499" y="4735"/>
                </a:cubicBezTo>
                <a:cubicBezTo>
                  <a:pt x="4463" y="4735"/>
                  <a:pt x="4426" y="4748"/>
                  <a:pt x="4394" y="4775"/>
                </a:cubicBezTo>
                <a:cubicBezTo>
                  <a:pt x="3763" y="5215"/>
                  <a:pt x="3013" y="5489"/>
                  <a:pt x="2191" y="5489"/>
                </a:cubicBezTo>
                <a:cubicBezTo>
                  <a:pt x="1727" y="5489"/>
                  <a:pt x="1262" y="5394"/>
                  <a:pt x="846" y="5239"/>
                </a:cubicBezTo>
                <a:cubicBezTo>
                  <a:pt x="1369" y="5144"/>
                  <a:pt x="1846" y="4917"/>
                  <a:pt x="2262" y="4584"/>
                </a:cubicBezTo>
                <a:cubicBezTo>
                  <a:pt x="2310" y="4536"/>
                  <a:pt x="2334" y="4477"/>
                  <a:pt x="2322" y="4417"/>
                </a:cubicBezTo>
                <a:cubicBezTo>
                  <a:pt x="2310" y="4346"/>
                  <a:pt x="2239" y="4286"/>
                  <a:pt x="2155" y="4286"/>
                </a:cubicBezTo>
                <a:cubicBezTo>
                  <a:pt x="1739" y="4263"/>
                  <a:pt x="1369" y="4048"/>
                  <a:pt x="1167" y="3691"/>
                </a:cubicBezTo>
                <a:cubicBezTo>
                  <a:pt x="1250" y="3691"/>
                  <a:pt x="1358" y="3667"/>
                  <a:pt x="1441" y="3643"/>
                </a:cubicBezTo>
                <a:cubicBezTo>
                  <a:pt x="1524" y="3632"/>
                  <a:pt x="1584" y="3572"/>
                  <a:pt x="1584" y="3489"/>
                </a:cubicBezTo>
                <a:cubicBezTo>
                  <a:pt x="1596" y="3405"/>
                  <a:pt x="1536" y="3334"/>
                  <a:pt x="1441" y="3298"/>
                </a:cubicBezTo>
                <a:cubicBezTo>
                  <a:pt x="1000" y="3191"/>
                  <a:pt x="667" y="2822"/>
                  <a:pt x="596" y="2381"/>
                </a:cubicBezTo>
                <a:lnTo>
                  <a:pt x="596" y="2381"/>
                </a:lnTo>
                <a:cubicBezTo>
                  <a:pt x="727" y="2405"/>
                  <a:pt x="869" y="2417"/>
                  <a:pt x="1000" y="2417"/>
                </a:cubicBezTo>
                <a:cubicBezTo>
                  <a:pt x="1084" y="2417"/>
                  <a:pt x="1143" y="2358"/>
                  <a:pt x="1167" y="2274"/>
                </a:cubicBezTo>
                <a:cubicBezTo>
                  <a:pt x="1179" y="2203"/>
                  <a:pt x="1131" y="2143"/>
                  <a:pt x="1072" y="2108"/>
                </a:cubicBezTo>
                <a:cubicBezTo>
                  <a:pt x="703" y="1881"/>
                  <a:pt x="476" y="1488"/>
                  <a:pt x="476" y="1048"/>
                </a:cubicBezTo>
                <a:cubicBezTo>
                  <a:pt x="476" y="953"/>
                  <a:pt x="488" y="846"/>
                  <a:pt x="524" y="738"/>
                </a:cubicBezTo>
                <a:cubicBezTo>
                  <a:pt x="965" y="1191"/>
                  <a:pt x="1524" y="1524"/>
                  <a:pt x="2120" y="1727"/>
                </a:cubicBezTo>
                <a:cubicBezTo>
                  <a:pt x="2120" y="1727"/>
                  <a:pt x="2715" y="1905"/>
                  <a:pt x="2929" y="1917"/>
                </a:cubicBezTo>
                <a:lnTo>
                  <a:pt x="3024" y="1917"/>
                </a:lnTo>
                <a:cubicBezTo>
                  <a:pt x="3096" y="1917"/>
                  <a:pt x="3167" y="1869"/>
                  <a:pt x="3191" y="1798"/>
                </a:cubicBezTo>
                <a:cubicBezTo>
                  <a:pt x="3203" y="1786"/>
                  <a:pt x="3203" y="1750"/>
                  <a:pt x="3203" y="1738"/>
                </a:cubicBezTo>
                <a:lnTo>
                  <a:pt x="3203" y="1703"/>
                </a:lnTo>
                <a:cubicBezTo>
                  <a:pt x="3203" y="953"/>
                  <a:pt x="3810" y="334"/>
                  <a:pt x="4572" y="334"/>
                </a:cubicBezTo>
                <a:cubicBezTo>
                  <a:pt x="4941" y="334"/>
                  <a:pt x="5287" y="488"/>
                  <a:pt x="5549" y="750"/>
                </a:cubicBezTo>
                <a:cubicBezTo>
                  <a:pt x="5585" y="787"/>
                  <a:pt x="5621" y="802"/>
                  <a:pt x="5663" y="802"/>
                </a:cubicBezTo>
                <a:cubicBezTo>
                  <a:pt x="5676" y="802"/>
                  <a:pt x="5689" y="801"/>
                  <a:pt x="5703" y="798"/>
                </a:cubicBezTo>
                <a:cubicBezTo>
                  <a:pt x="5882" y="762"/>
                  <a:pt x="6049" y="738"/>
                  <a:pt x="6203" y="679"/>
                </a:cubicBezTo>
                <a:lnTo>
                  <a:pt x="6203" y="679"/>
                </a:lnTo>
                <a:cubicBezTo>
                  <a:pt x="6120" y="762"/>
                  <a:pt x="6013" y="857"/>
                  <a:pt x="5894" y="917"/>
                </a:cubicBezTo>
                <a:cubicBezTo>
                  <a:pt x="5822" y="965"/>
                  <a:pt x="5787" y="1048"/>
                  <a:pt x="5822" y="1143"/>
                </a:cubicBezTo>
                <a:cubicBezTo>
                  <a:pt x="5846" y="1203"/>
                  <a:pt x="5930" y="1250"/>
                  <a:pt x="6001" y="1250"/>
                </a:cubicBezTo>
                <a:cubicBezTo>
                  <a:pt x="6144" y="1227"/>
                  <a:pt x="6287" y="1215"/>
                  <a:pt x="6418" y="1167"/>
                </a:cubicBezTo>
                <a:lnTo>
                  <a:pt x="6418" y="1167"/>
                </a:lnTo>
                <a:cubicBezTo>
                  <a:pt x="6299" y="1286"/>
                  <a:pt x="6168" y="1405"/>
                  <a:pt x="6013" y="1512"/>
                </a:cubicBezTo>
                <a:cubicBezTo>
                  <a:pt x="5965" y="1548"/>
                  <a:pt x="5941" y="1608"/>
                  <a:pt x="5941" y="1655"/>
                </a:cubicBezTo>
                <a:lnTo>
                  <a:pt x="5941" y="1679"/>
                </a:lnTo>
                <a:lnTo>
                  <a:pt x="5941" y="1703"/>
                </a:lnTo>
                <a:lnTo>
                  <a:pt x="5941" y="1727"/>
                </a:lnTo>
                <a:cubicBezTo>
                  <a:pt x="5941" y="2691"/>
                  <a:pt x="5572" y="3572"/>
                  <a:pt x="4977" y="4227"/>
                </a:cubicBezTo>
                <a:cubicBezTo>
                  <a:pt x="4918" y="4298"/>
                  <a:pt x="4918" y="4405"/>
                  <a:pt x="4977" y="4465"/>
                </a:cubicBezTo>
                <a:cubicBezTo>
                  <a:pt x="5011" y="4499"/>
                  <a:pt x="5053" y="4514"/>
                  <a:pt x="5096" y="4514"/>
                </a:cubicBezTo>
                <a:cubicBezTo>
                  <a:pt x="5143" y="4514"/>
                  <a:pt x="5190" y="4496"/>
                  <a:pt x="5227" y="4465"/>
                </a:cubicBezTo>
                <a:cubicBezTo>
                  <a:pt x="5894" y="3715"/>
                  <a:pt x="6263" y="2762"/>
                  <a:pt x="6287" y="1750"/>
                </a:cubicBezTo>
                <a:cubicBezTo>
                  <a:pt x="6596" y="1524"/>
                  <a:pt x="6846" y="1250"/>
                  <a:pt x="7061" y="917"/>
                </a:cubicBezTo>
                <a:cubicBezTo>
                  <a:pt x="7144" y="857"/>
                  <a:pt x="7132" y="750"/>
                  <a:pt x="7061" y="715"/>
                </a:cubicBezTo>
                <a:cubicBezTo>
                  <a:pt x="7029" y="683"/>
                  <a:pt x="6987" y="667"/>
                  <a:pt x="6937" y="667"/>
                </a:cubicBezTo>
                <a:cubicBezTo>
                  <a:pt x="6912" y="667"/>
                  <a:pt x="6886" y="671"/>
                  <a:pt x="6858" y="679"/>
                </a:cubicBezTo>
                <a:cubicBezTo>
                  <a:pt x="6775" y="726"/>
                  <a:pt x="6680" y="750"/>
                  <a:pt x="6596" y="786"/>
                </a:cubicBezTo>
                <a:cubicBezTo>
                  <a:pt x="6680" y="667"/>
                  <a:pt x="6763" y="512"/>
                  <a:pt x="6823" y="369"/>
                </a:cubicBezTo>
                <a:cubicBezTo>
                  <a:pt x="6834" y="310"/>
                  <a:pt x="6834" y="238"/>
                  <a:pt x="6787" y="191"/>
                </a:cubicBezTo>
                <a:cubicBezTo>
                  <a:pt x="6750" y="153"/>
                  <a:pt x="6703" y="135"/>
                  <a:pt x="6659" y="135"/>
                </a:cubicBezTo>
                <a:cubicBezTo>
                  <a:pt x="6632" y="135"/>
                  <a:pt x="6607" y="142"/>
                  <a:pt x="6584" y="155"/>
                </a:cubicBezTo>
                <a:cubicBezTo>
                  <a:pt x="6322" y="310"/>
                  <a:pt x="6061" y="393"/>
                  <a:pt x="5775" y="441"/>
                </a:cubicBezTo>
                <a:cubicBezTo>
                  <a:pt x="5465" y="143"/>
                  <a:pt x="5048" y="0"/>
                  <a:pt x="462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4" name="Google Shape;4374;p69"/>
          <p:cNvSpPr txBox="1"/>
          <p:nvPr/>
        </p:nvSpPr>
        <p:spPr>
          <a:xfrm>
            <a:off x="1365924" y="3332663"/>
            <a:ext cx="7079488" cy="1932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1200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375" name="Google Shape;4375;p69"/>
          <p:cNvGrpSpPr/>
          <p:nvPr/>
        </p:nvGrpSpPr>
        <p:grpSpPr>
          <a:xfrm flipH="1">
            <a:off x="66404" y="2106469"/>
            <a:ext cx="1293643" cy="1972237"/>
            <a:chOff x="6069587" y="2106469"/>
            <a:chExt cx="1293643" cy="1972237"/>
          </a:xfrm>
        </p:grpSpPr>
        <p:sp>
          <p:nvSpPr>
            <p:cNvPr id="4376" name="Google Shape;4376;p69"/>
            <p:cNvSpPr/>
            <p:nvPr/>
          </p:nvSpPr>
          <p:spPr>
            <a:xfrm>
              <a:off x="6263481" y="2301621"/>
              <a:ext cx="984182" cy="131640"/>
            </a:xfrm>
            <a:custGeom>
              <a:avLst/>
              <a:gdLst/>
              <a:ahLst/>
              <a:cxnLst/>
              <a:rect l="l" t="t" r="r" b="b"/>
              <a:pathLst>
                <a:path w="30496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30496" y="4079"/>
                  </a:lnTo>
                  <a:lnTo>
                    <a:pt x="3049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7" name="Google Shape;4377;p69"/>
            <p:cNvSpPr/>
            <p:nvPr/>
          </p:nvSpPr>
          <p:spPr>
            <a:xfrm>
              <a:off x="7162270" y="2301621"/>
              <a:ext cx="33402" cy="131640"/>
            </a:xfrm>
            <a:custGeom>
              <a:avLst/>
              <a:gdLst/>
              <a:ahLst/>
              <a:cxnLst/>
              <a:rect l="l" t="t" r="r" b="b"/>
              <a:pathLst>
                <a:path w="1035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1035" y="4079"/>
                  </a:lnTo>
                  <a:lnTo>
                    <a:pt x="10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8" name="Google Shape;4378;p69"/>
            <p:cNvSpPr/>
            <p:nvPr/>
          </p:nvSpPr>
          <p:spPr>
            <a:xfrm>
              <a:off x="7094207" y="2301621"/>
              <a:ext cx="34047" cy="131640"/>
            </a:xfrm>
            <a:custGeom>
              <a:avLst/>
              <a:gdLst/>
              <a:ahLst/>
              <a:cxnLst/>
              <a:rect l="l" t="t" r="r" b="b"/>
              <a:pathLst>
                <a:path w="1055" h="4079" extrusionOk="0">
                  <a:moveTo>
                    <a:pt x="1" y="1"/>
                  </a:moveTo>
                  <a:lnTo>
                    <a:pt x="1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9" name="Google Shape;4379;p69"/>
            <p:cNvSpPr/>
            <p:nvPr/>
          </p:nvSpPr>
          <p:spPr>
            <a:xfrm>
              <a:off x="7026790" y="2301621"/>
              <a:ext cx="34080" cy="131640"/>
            </a:xfrm>
            <a:custGeom>
              <a:avLst/>
              <a:gdLst/>
              <a:ahLst/>
              <a:cxnLst/>
              <a:rect l="l" t="t" r="r" b="b"/>
              <a:pathLst>
                <a:path w="1056" h="4079" extrusionOk="0">
                  <a:moveTo>
                    <a:pt x="1" y="1"/>
                  </a:moveTo>
                  <a:lnTo>
                    <a:pt x="1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0" name="Google Shape;4380;p69"/>
            <p:cNvSpPr/>
            <p:nvPr/>
          </p:nvSpPr>
          <p:spPr>
            <a:xfrm>
              <a:off x="6311631" y="2326019"/>
              <a:ext cx="677335" cy="80294"/>
            </a:xfrm>
            <a:custGeom>
              <a:avLst/>
              <a:gdLst/>
              <a:ahLst/>
              <a:cxnLst/>
              <a:rect l="l" t="t" r="r" b="b"/>
              <a:pathLst>
                <a:path w="20988" h="2488" extrusionOk="0">
                  <a:moveTo>
                    <a:pt x="1174" y="1"/>
                  </a:moveTo>
                  <a:cubicBezTo>
                    <a:pt x="1174" y="657"/>
                    <a:pt x="657" y="1175"/>
                    <a:pt x="0" y="1175"/>
                  </a:cubicBezTo>
                  <a:lnTo>
                    <a:pt x="0" y="1334"/>
                  </a:lnTo>
                  <a:cubicBezTo>
                    <a:pt x="657" y="1334"/>
                    <a:pt x="1174" y="1851"/>
                    <a:pt x="1174" y="2487"/>
                  </a:cubicBezTo>
                  <a:lnTo>
                    <a:pt x="19833" y="2487"/>
                  </a:lnTo>
                  <a:cubicBezTo>
                    <a:pt x="19833" y="1851"/>
                    <a:pt x="20351" y="1334"/>
                    <a:pt x="20987" y="1334"/>
                  </a:cubicBezTo>
                  <a:lnTo>
                    <a:pt x="20987" y="1175"/>
                  </a:lnTo>
                  <a:cubicBezTo>
                    <a:pt x="20351" y="1175"/>
                    <a:pt x="19833" y="657"/>
                    <a:pt x="198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1" name="Google Shape;4381;p69"/>
            <p:cNvSpPr/>
            <p:nvPr/>
          </p:nvSpPr>
          <p:spPr>
            <a:xfrm>
              <a:off x="6377112" y="2380592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60"/>
                    <a:pt x="0" y="140"/>
                  </a:cubicBezTo>
                  <a:cubicBezTo>
                    <a:pt x="0" y="20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00"/>
                    <a:pt x="16611" y="140"/>
                  </a:cubicBezTo>
                  <a:cubicBezTo>
                    <a:pt x="16611" y="60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2" name="Google Shape;4382;p69"/>
            <p:cNvSpPr/>
            <p:nvPr/>
          </p:nvSpPr>
          <p:spPr>
            <a:xfrm>
              <a:off x="6377112" y="2361971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80"/>
                    <a:pt x="0" y="140"/>
                  </a:cubicBezTo>
                  <a:cubicBezTo>
                    <a:pt x="0" y="22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20"/>
                    <a:pt x="16611" y="140"/>
                  </a:cubicBezTo>
                  <a:cubicBezTo>
                    <a:pt x="16611" y="61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3" name="Google Shape;4383;p69"/>
            <p:cNvSpPr/>
            <p:nvPr/>
          </p:nvSpPr>
          <p:spPr>
            <a:xfrm>
              <a:off x="6377112" y="2344640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41"/>
                    <a:pt x="0" y="120"/>
                  </a:cubicBezTo>
                  <a:cubicBezTo>
                    <a:pt x="0" y="20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00"/>
                    <a:pt x="16611" y="120"/>
                  </a:cubicBezTo>
                  <a:cubicBezTo>
                    <a:pt x="16611" y="41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4" name="Google Shape;4384;p69"/>
            <p:cNvSpPr/>
            <p:nvPr/>
          </p:nvSpPr>
          <p:spPr>
            <a:xfrm>
              <a:off x="6212135" y="2106469"/>
              <a:ext cx="1099750" cy="195830"/>
            </a:xfrm>
            <a:custGeom>
              <a:avLst/>
              <a:gdLst/>
              <a:ahLst/>
              <a:cxnLst/>
              <a:rect l="l" t="t" r="r" b="b"/>
              <a:pathLst>
                <a:path w="34077" h="6068" extrusionOk="0">
                  <a:moveTo>
                    <a:pt x="0" y="1"/>
                  </a:moveTo>
                  <a:lnTo>
                    <a:pt x="0" y="6068"/>
                  </a:lnTo>
                  <a:lnTo>
                    <a:pt x="34076" y="6068"/>
                  </a:lnTo>
                  <a:lnTo>
                    <a:pt x="340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5" name="Google Shape;4385;p69"/>
            <p:cNvSpPr/>
            <p:nvPr/>
          </p:nvSpPr>
          <p:spPr>
            <a:xfrm>
              <a:off x="7141712" y="2162333"/>
              <a:ext cx="109178" cy="83489"/>
            </a:xfrm>
            <a:custGeom>
              <a:avLst/>
              <a:gdLst/>
              <a:ahLst/>
              <a:cxnLst/>
              <a:rect l="l" t="t" r="r" b="b"/>
              <a:pathLst>
                <a:path w="3383" h="2587" extrusionOk="0">
                  <a:moveTo>
                    <a:pt x="1692" y="0"/>
                  </a:moveTo>
                  <a:cubicBezTo>
                    <a:pt x="757" y="0"/>
                    <a:pt x="1" y="577"/>
                    <a:pt x="1" y="1293"/>
                  </a:cubicBezTo>
                  <a:cubicBezTo>
                    <a:pt x="1" y="2029"/>
                    <a:pt x="757" y="2586"/>
                    <a:pt x="1692" y="2586"/>
                  </a:cubicBezTo>
                  <a:cubicBezTo>
                    <a:pt x="2607" y="2586"/>
                    <a:pt x="3382" y="2009"/>
                    <a:pt x="3382" y="1293"/>
                  </a:cubicBezTo>
                  <a:cubicBezTo>
                    <a:pt x="3382" y="577"/>
                    <a:pt x="2626" y="0"/>
                    <a:pt x="16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6" name="Google Shape;4386;p69"/>
            <p:cNvSpPr/>
            <p:nvPr/>
          </p:nvSpPr>
          <p:spPr>
            <a:xfrm>
              <a:off x="7093562" y="2159751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1" y="1"/>
                  </a:moveTo>
                  <a:lnTo>
                    <a:pt x="1" y="2746"/>
                  </a:lnTo>
                  <a:lnTo>
                    <a:pt x="498" y="2746"/>
                  </a:lnTo>
                  <a:lnTo>
                    <a:pt x="4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7" name="Google Shape;4387;p69"/>
            <p:cNvSpPr/>
            <p:nvPr/>
          </p:nvSpPr>
          <p:spPr>
            <a:xfrm>
              <a:off x="7058901" y="2159751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1" y="1"/>
                  </a:moveTo>
                  <a:lnTo>
                    <a:pt x="1" y="2746"/>
                  </a:lnTo>
                  <a:lnTo>
                    <a:pt x="498" y="2746"/>
                  </a:lnTo>
                  <a:lnTo>
                    <a:pt x="4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8" name="Google Shape;4388;p69"/>
            <p:cNvSpPr/>
            <p:nvPr/>
          </p:nvSpPr>
          <p:spPr>
            <a:xfrm>
              <a:off x="7024240" y="2159751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0" y="1"/>
                  </a:moveTo>
                  <a:lnTo>
                    <a:pt x="0" y="2746"/>
                  </a:lnTo>
                  <a:lnTo>
                    <a:pt x="498" y="2746"/>
                  </a:lnTo>
                  <a:lnTo>
                    <a:pt x="4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9" name="Google Shape;4389;p69"/>
            <p:cNvSpPr/>
            <p:nvPr/>
          </p:nvSpPr>
          <p:spPr>
            <a:xfrm>
              <a:off x="6989580" y="2159751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0" y="1"/>
                  </a:moveTo>
                  <a:lnTo>
                    <a:pt x="0" y="2746"/>
                  </a:lnTo>
                  <a:lnTo>
                    <a:pt x="497" y="2746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0" name="Google Shape;4390;p69"/>
            <p:cNvSpPr/>
            <p:nvPr/>
          </p:nvSpPr>
          <p:spPr>
            <a:xfrm>
              <a:off x="6283393" y="2159751"/>
              <a:ext cx="670881" cy="88620"/>
            </a:xfrm>
            <a:custGeom>
              <a:avLst/>
              <a:gdLst/>
              <a:ahLst/>
              <a:cxnLst/>
              <a:rect l="l" t="t" r="r" b="b"/>
              <a:pathLst>
                <a:path w="20788" h="2746" extrusionOk="0">
                  <a:moveTo>
                    <a:pt x="0" y="1"/>
                  </a:moveTo>
                  <a:lnTo>
                    <a:pt x="0" y="2746"/>
                  </a:lnTo>
                  <a:lnTo>
                    <a:pt x="20788" y="2746"/>
                  </a:lnTo>
                  <a:lnTo>
                    <a:pt x="207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1" name="Google Shape;4391;p69"/>
            <p:cNvSpPr/>
            <p:nvPr/>
          </p:nvSpPr>
          <p:spPr>
            <a:xfrm>
              <a:off x="7164174" y="2178372"/>
              <a:ext cx="65513" cy="51378"/>
            </a:xfrm>
            <a:custGeom>
              <a:avLst/>
              <a:gdLst/>
              <a:ahLst/>
              <a:cxnLst/>
              <a:rect l="l" t="t" r="r" b="b"/>
              <a:pathLst>
                <a:path w="2030" h="1592" extrusionOk="0">
                  <a:moveTo>
                    <a:pt x="1015" y="1"/>
                  </a:moveTo>
                  <a:cubicBezTo>
                    <a:pt x="458" y="1"/>
                    <a:pt x="1" y="359"/>
                    <a:pt x="1" y="796"/>
                  </a:cubicBezTo>
                  <a:cubicBezTo>
                    <a:pt x="1" y="1234"/>
                    <a:pt x="458" y="1592"/>
                    <a:pt x="1015" y="1592"/>
                  </a:cubicBezTo>
                  <a:cubicBezTo>
                    <a:pt x="1572" y="1592"/>
                    <a:pt x="2030" y="1234"/>
                    <a:pt x="2030" y="796"/>
                  </a:cubicBezTo>
                  <a:cubicBezTo>
                    <a:pt x="2030" y="359"/>
                    <a:pt x="1572" y="1"/>
                    <a:pt x="10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2" name="Google Shape;4392;p69"/>
            <p:cNvSpPr/>
            <p:nvPr/>
          </p:nvSpPr>
          <p:spPr>
            <a:xfrm>
              <a:off x="6212135" y="2582198"/>
              <a:ext cx="1099750" cy="270928"/>
            </a:xfrm>
            <a:custGeom>
              <a:avLst/>
              <a:gdLst/>
              <a:ahLst/>
              <a:cxnLst/>
              <a:rect l="l" t="t" r="r" b="b"/>
              <a:pathLst>
                <a:path w="34077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34076" y="8395"/>
                  </a:lnTo>
                  <a:lnTo>
                    <a:pt x="340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3" name="Google Shape;4393;p69"/>
            <p:cNvSpPr/>
            <p:nvPr/>
          </p:nvSpPr>
          <p:spPr>
            <a:xfrm>
              <a:off x="7239304" y="2582198"/>
              <a:ext cx="45601" cy="270928"/>
            </a:xfrm>
            <a:custGeom>
              <a:avLst/>
              <a:gdLst/>
              <a:ahLst/>
              <a:cxnLst/>
              <a:rect l="l" t="t" r="r" b="b"/>
              <a:pathLst>
                <a:path w="1413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1413" y="8395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rgbClr val="EF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4" name="Google Shape;4394;p69"/>
            <p:cNvSpPr/>
            <p:nvPr/>
          </p:nvSpPr>
          <p:spPr>
            <a:xfrm>
              <a:off x="6212135" y="2582198"/>
              <a:ext cx="46246" cy="270928"/>
            </a:xfrm>
            <a:custGeom>
              <a:avLst/>
              <a:gdLst/>
              <a:ahLst/>
              <a:cxnLst/>
              <a:rect l="l" t="t" r="r" b="b"/>
              <a:pathLst>
                <a:path w="1433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1432" y="8395"/>
                  </a:lnTo>
                  <a:lnTo>
                    <a:pt x="1432" y="0"/>
                  </a:lnTo>
                  <a:close/>
                </a:path>
              </a:pathLst>
            </a:custGeom>
            <a:solidFill>
              <a:srgbClr val="EF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5" name="Google Shape;4395;p69"/>
            <p:cNvSpPr/>
            <p:nvPr/>
          </p:nvSpPr>
          <p:spPr>
            <a:xfrm>
              <a:off x="6331543" y="2656651"/>
              <a:ext cx="27625" cy="122022"/>
            </a:xfrm>
            <a:custGeom>
              <a:avLst/>
              <a:gdLst/>
              <a:ahLst/>
              <a:cxnLst/>
              <a:rect l="l" t="t" r="r" b="b"/>
              <a:pathLst>
                <a:path w="856" h="3781" extrusionOk="0">
                  <a:moveTo>
                    <a:pt x="0" y="1"/>
                  </a:moveTo>
                  <a:lnTo>
                    <a:pt x="0" y="3780"/>
                  </a:lnTo>
                  <a:lnTo>
                    <a:pt x="855" y="3780"/>
                  </a:lnTo>
                  <a:lnTo>
                    <a:pt x="855" y="1"/>
                  </a:ln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6" name="Google Shape;4396;p69"/>
            <p:cNvSpPr/>
            <p:nvPr/>
          </p:nvSpPr>
          <p:spPr>
            <a:xfrm>
              <a:off x="6390602" y="2656651"/>
              <a:ext cx="26980" cy="122022"/>
            </a:xfrm>
            <a:custGeom>
              <a:avLst/>
              <a:gdLst/>
              <a:ahLst/>
              <a:cxnLst/>
              <a:rect l="l" t="t" r="r" b="b"/>
              <a:pathLst>
                <a:path w="836" h="3781" extrusionOk="0">
                  <a:moveTo>
                    <a:pt x="0" y="1"/>
                  </a:moveTo>
                  <a:lnTo>
                    <a:pt x="0" y="3780"/>
                  </a:lnTo>
                  <a:lnTo>
                    <a:pt x="836" y="3780"/>
                  </a:lnTo>
                  <a:lnTo>
                    <a:pt x="836" y="1"/>
                  </a:ln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7" name="Google Shape;4397;p69"/>
            <p:cNvSpPr/>
            <p:nvPr/>
          </p:nvSpPr>
          <p:spPr>
            <a:xfrm>
              <a:off x="6448370" y="2656651"/>
              <a:ext cx="27012" cy="122022"/>
            </a:xfrm>
            <a:custGeom>
              <a:avLst/>
              <a:gdLst/>
              <a:ahLst/>
              <a:cxnLst/>
              <a:rect l="l" t="t" r="r" b="b"/>
              <a:pathLst>
                <a:path w="837" h="3781" extrusionOk="0">
                  <a:moveTo>
                    <a:pt x="1" y="1"/>
                  </a:moveTo>
                  <a:lnTo>
                    <a:pt x="1" y="3780"/>
                  </a:lnTo>
                  <a:lnTo>
                    <a:pt x="836" y="3780"/>
                  </a:lnTo>
                  <a:lnTo>
                    <a:pt x="836" y="1"/>
                  </a:ln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8" name="Google Shape;4398;p69"/>
            <p:cNvSpPr/>
            <p:nvPr/>
          </p:nvSpPr>
          <p:spPr>
            <a:xfrm>
              <a:off x="6506783" y="2656651"/>
              <a:ext cx="27658" cy="122022"/>
            </a:xfrm>
            <a:custGeom>
              <a:avLst/>
              <a:gdLst/>
              <a:ahLst/>
              <a:cxnLst/>
              <a:rect l="l" t="t" r="r" b="b"/>
              <a:pathLst>
                <a:path w="857" h="3781" extrusionOk="0">
                  <a:moveTo>
                    <a:pt x="1" y="1"/>
                  </a:moveTo>
                  <a:lnTo>
                    <a:pt x="1" y="3780"/>
                  </a:lnTo>
                  <a:lnTo>
                    <a:pt x="856" y="3780"/>
                  </a:lnTo>
                  <a:lnTo>
                    <a:pt x="856" y="1"/>
                  </a:ln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9" name="Google Shape;4399;p69"/>
            <p:cNvSpPr/>
            <p:nvPr/>
          </p:nvSpPr>
          <p:spPr>
            <a:xfrm>
              <a:off x="6569714" y="2656651"/>
              <a:ext cx="615049" cy="122022"/>
            </a:xfrm>
            <a:custGeom>
              <a:avLst/>
              <a:gdLst/>
              <a:ahLst/>
              <a:cxnLst/>
              <a:rect l="l" t="t" r="r" b="b"/>
              <a:pathLst>
                <a:path w="19058" h="3781" extrusionOk="0">
                  <a:moveTo>
                    <a:pt x="1890" y="1"/>
                  </a:moveTo>
                  <a:cubicBezTo>
                    <a:pt x="836" y="1"/>
                    <a:pt x="0" y="856"/>
                    <a:pt x="0" y="1890"/>
                  </a:cubicBezTo>
                  <a:cubicBezTo>
                    <a:pt x="0" y="2945"/>
                    <a:pt x="836" y="3780"/>
                    <a:pt x="1890" y="3780"/>
                  </a:cubicBezTo>
                  <a:lnTo>
                    <a:pt x="17168" y="3780"/>
                  </a:lnTo>
                  <a:cubicBezTo>
                    <a:pt x="18222" y="3780"/>
                    <a:pt x="19057" y="2945"/>
                    <a:pt x="19057" y="1890"/>
                  </a:cubicBezTo>
                  <a:cubicBezTo>
                    <a:pt x="19057" y="856"/>
                    <a:pt x="18222" y="1"/>
                    <a:pt x="17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0" name="Google Shape;4400;p69"/>
            <p:cNvSpPr/>
            <p:nvPr/>
          </p:nvSpPr>
          <p:spPr>
            <a:xfrm>
              <a:off x="7092916" y="2691312"/>
              <a:ext cx="57187" cy="51410"/>
            </a:xfrm>
            <a:custGeom>
              <a:avLst/>
              <a:gdLst/>
              <a:ahLst/>
              <a:cxnLst/>
              <a:rect l="l" t="t" r="r" b="b"/>
              <a:pathLst>
                <a:path w="1772" h="1593" extrusionOk="0">
                  <a:moveTo>
                    <a:pt x="896" y="1"/>
                  </a:moveTo>
                  <a:cubicBezTo>
                    <a:pt x="399" y="1"/>
                    <a:pt x="1" y="359"/>
                    <a:pt x="1" y="797"/>
                  </a:cubicBezTo>
                  <a:cubicBezTo>
                    <a:pt x="1" y="1254"/>
                    <a:pt x="399" y="1592"/>
                    <a:pt x="896" y="1592"/>
                  </a:cubicBezTo>
                  <a:cubicBezTo>
                    <a:pt x="1393" y="1592"/>
                    <a:pt x="1771" y="1254"/>
                    <a:pt x="1771" y="797"/>
                  </a:cubicBezTo>
                  <a:cubicBezTo>
                    <a:pt x="1771" y="359"/>
                    <a:pt x="1393" y="1"/>
                    <a:pt x="896" y="1"/>
                  </a:cubicBez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1" name="Google Shape;4401;p69"/>
            <p:cNvSpPr/>
            <p:nvPr/>
          </p:nvSpPr>
          <p:spPr>
            <a:xfrm>
              <a:off x="6605020" y="2691312"/>
              <a:ext cx="57800" cy="51410"/>
            </a:xfrm>
            <a:custGeom>
              <a:avLst/>
              <a:gdLst/>
              <a:ahLst/>
              <a:cxnLst/>
              <a:rect l="l" t="t" r="r" b="b"/>
              <a:pathLst>
                <a:path w="1791" h="1593" extrusionOk="0">
                  <a:moveTo>
                    <a:pt x="896" y="1"/>
                  </a:moveTo>
                  <a:cubicBezTo>
                    <a:pt x="398" y="1"/>
                    <a:pt x="0" y="359"/>
                    <a:pt x="0" y="797"/>
                  </a:cubicBezTo>
                  <a:cubicBezTo>
                    <a:pt x="0" y="1234"/>
                    <a:pt x="398" y="1592"/>
                    <a:pt x="896" y="1592"/>
                  </a:cubicBezTo>
                  <a:cubicBezTo>
                    <a:pt x="1373" y="1592"/>
                    <a:pt x="1791" y="1234"/>
                    <a:pt x="1791" y="797"/>
                  </a:cubicBezTo>
                  <a:cubicBezTo>
                    <a:pt x="1791" y="359"/>
                    <a:pt x="1373" y="1"/>
                    <a:pt x="896" y="1"/>
                  </a:cubicBez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2" name="Google Shape;4402;p69"/>
            <p:cNvSpPr/>
            <p:nvPr/>
          </p:nvSpPr>
          <p:spPr>
            <a:xfrm>
              <a:off x="6168470" y="2440296"/>
              <a:ext cx="989959" cy="133576"/>
            </a:xfrm>
            <a:custGeom>
              <a:avLst/>
              <a:gdLst/>
              <a:ahLst/>
              <a:cxnLst/>
              <a:rect l="l" t="t" r="r" b="b"/>
              <a:pathLst>
                <a:path w="30675" h="4139" extrusionOk="0">
                  <a:moveTo>
                    <a:pt x="0" y="1"/>
                  </a:moveTo>
                  <a:lnTo>
                    <a:pt x="0" y="4138"/>
                  </a:lnTo>
                  <a:lnTo>
                    <a:pt x="30675" y="4138"/>
                  </a:lnTo>
                  <a:lnTo>
                    <a:pt x="3067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3" name="Google Shape;4403;p69"/>
            <p:cNvSpPr/>
            <p:nvPr/>
          </p:nvSpPr>
          <p:spPr>
            <a:xfrm>
              <a:off x="6167857" y="2536597"/>
              <a:ext cx="990652" cy="32"/>
            </a:xfrm>
            <a:custGeom>
              <a:avLst/>
              <a:gdLst/>
              <a:ahLst/>
              <a:cxnLst/>
              <a:rect l="l" t="t" r="r" b="b"/>
              <a:pathLst>
                <a:path w="42890" h="1" fill="none" extrusionOk="0">
                  <a:moveTo>
                    <a:pt x="42889" y="1"/>
                  </a:moveTo>
                  <a:lnTo>
                    <a:pt x="1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4" name="Google Shape;4404;p69"/>
            <p:cNvSpPr/>
            <p:nvPr/>
          </p:nvSpPr>
          <p:spPr>
            <a:xfrm>
              <a:off x="6167857" y="2517976"/>
              <a:ext cx="990652" cy="32"/>
            </a:xfrm>
            <a:custGeom>
              <a:avLst/>
              <a:gdLst/>
              <a:ahLst/>
              <a:cxnLst/>
              <a:rect l="l" t="t" r="r" b="b"/>
              <a:pathLst>
                <a:path w="42890" h="1" fill="none" extrusionOk="0">
                  <a:moveTo>
                    <a:pt x="42889" y="1"/>
                  </a:moveTo>
                  <a:lnTo>
                    <a:pt x="1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5" name="Google Shape;4405;p69"/>
            <p:cNvSpPr/>
            <p:nvPr/>
          </p:nvSpPr>
          <p:spPr>
            <a:xfrm>
              <a:off x="6167857" y="2499355"/>
              <a:ext cx="990652" cy="32"/>
            </a:xfrm>
            <a:custGeom>
              <a:avLst/>
              <a:gdLst/>
              <a:ahLst/>
              <a:cxnLst/>
              <a:rect l="l" t="t" r="r" b="b"/>
              <a:pathLst>
                <a:path w="42890" h="1" fill="none" extrusionOk="0">
                  <a:moveTo>
                    <a:pt x="42889" y="1"/>
                  </a:moveTo>
                  <a:lnTo>
                    <a:pt x="1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6" name="Google Shape;4406;p69"/>
            <p:cNvSpPr/>
            <p:nvPr/>
          </p:nvSpPr>
          <p:spPr>
            <a:xfrm>
              <a:off x="6167857" y="2480120"/>
              <a:ext cx="990652" cy="32"/>
            </a:xfrm>
            <a:custGeom>
              <a:avLst/>
              <a:gdLst/>
              <a:ahLst/>
              <a:cxnLst/>
              <a:rect l="l" t="t" r="r" b="b"/>
              <a:pathLst>
                <a:path w="42890" h="1" fill="none" extrusionOk="0">
                  <a:moveTo>
                    <a:pt x="42889" y="0"/>
                  </a:moveTo>
                  <a:lnTo>
                    <a:pt x="1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7" name="Google Shape;4407;p69"/>
            <p:cNvSpPr/>
            <p:nvPr/>
          </p:nvSpPr>
          <p:spPr>
            <a:xfrm>
              <a:off x="6139586" y="2559704"/>
              <a:ext cx="1050309" cy="21235"/>
            </a:xfrm>
            <a:custGeom>
              <a:avLst/>
              <a:gdLst/>
              <a:ahLst/>
              <a:cxnLst/>
              <a:rect l="l" t="t" r="r" b="b"/>
              <a:pathLst>
                <a:path w="32545" h="658" extrusionOk="0">
                  <a:moveTo>
                    <a:pt x="318" y="1"/>
                  </a:moveTo>
                  <a:cubicBezTo>
                    <a:pt x="139" y="1"/>
                    <a:pt x="0" y="160"/>
                    <a:pt x="0" y="319"/>
                  </a:cubicBezTo>
                  <a:cubicBezTo>
                    <a:pt x="0" y="498"/>
                    <a:pt x="139" y="657"/>
                    <a:pt x="318" y="657"/>
                  </a:cubicBezTo>
                  <a:lnTo>
                    <a:pt x="32226" y="657"/>
                  </a:lnTo>
                  <a:cubicBezTo>
                    <a:pt x="32385" y="657"/>
                    <a:pt x="32545" y="498"/>
                    <a:pt x="32545" y="319"/>
                  </a:cubicBezTo>
                  <a:cubicBezTo>
                    <a:pt x="32545" y="160"/>
                    <a:pt x="32385" y="1"/>
                    <a:pt x="32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8" name="Google Shape;4408;p69"/>
            <p:cNvSpPr/>
            <p:nvPr/>
          </p:nvSpPr>
          <p:spPr>
            <a:xfrm>
              <a:off x="6139586" y="2433874"/>
              <a:ext cx="1050309" cy="20590"/>
            </a:xfrm>
            <a:custGeom>
              <a:avLst/>
              <a:gdLst/>
              <a:ahLst/>
              <a:cxnLst/>
              <a:rect l="l" t="t" r="r" b="b"/>
              <a:pathLst>
                <a:path w="32545" h="638" extrusionOk="0">
                  <a:moveTo>
                    <a:pt x="318" y="1"/>
                  </a:moveTo>
                  <a:cubicBezTo>
                    <a:pt x="139" y="1"/>
                    <a:pt x="0" y="140"/>
                    <a:pt x="0" y="319"/>
                  </a:cubicBezTo>
                  <a:cubicBezTo>
                    <a:pt x="0" y="498"/>
                    <a:pt x="139" y="637"/>
                    <a:pt x="318" y="637"/>
                  </a:cubicBezTo>
                  <a:lnTo>
                    <a:pt x="32226" y="637"/>
                  </a:lnTo>
                  <a:cubicBezTo>
                    <a:pt x="32385" y="637"/>
                    <a:pt x="32545" y="498"/>
                    <a:pt x="32545" y="319"/>
                  </a:cubicBezTo>
                  <a:cubicBezTo>
                    <a:pt x="32545" y="140"/>
                    <a:pt x="32385" y="1"/>
                    <a:pt x="32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9" name="Google Shape;4409;p69"/>
            <p:cNvSpPr/>
            <p:nvPr/>
          </p:nvSpPr>
          <p:spPr>
            <a:xfrm>
              <a:off x="6143427" y="2974438"/>
              <a:ext cx="1154968" cy="207383"/>
            </a:xfrm>
            <a:custGeom>
              <a:avLst/>
              <a:gdLst/>
              <a:ahLst/>
              <a:cxnLst/>
              <a:rect l="l" t="t" r="r" b="b"/>
              <a:pathLst>
                <a:path w="35788" h="6426" extrusionOk="0">
                  <a:moveTo>
                    <a:pt x="1" y="1"/>
                  </a:moveTo>
                  <a:lnTo>
                    <a:pt x="1" y="6426"/>
                  </a:lnTo>
                  <a:lnTo>
                    <a:pt x="35787" y="6426"/>
                  </a:lnTo>
                  <a:lnTo>
                    <a:pt x="357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0" name="Google Shape;4410;p69"/>
            <p:cNvSpPr/>
            <p:nvPr/>
          </p:nvSpPr>
          <p:spPr>
            <a:xfrm>
              <a:off x="7198221" y="2974438"/>
              <a:ext cx="39824" cy="207383"/>
            </a:xfrm>
            <a:custGeom>
              <a:avLst/>
              <a:gdLst/>
              <a:ahLst/>
              <a:cxnLst/>
              <a:rect l="l" t="t" r="r" b="b"/>
              <a:pathLst>
                <a:path w="1234" h="6426" extrusionOk="0">
                  <a:moveTo>
                    <a:pt x="0" y="1"/>
                  </a:moveTo>
                  <a:lnTo>
                    <a:pt x="0" y="6426"/>
                  </a:lnTo>
                  <a:lnTo>
                    <a:pt x="1234" y="6426"/>
                  </a:lnTo>
                  <a:lnTo>
                    <a:pt x="12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1" name="Google Shape;4411;p69"/>
            <p:cNvSpPr/>
            <p:nvPr/>
          </p:nvSpPr>
          <p:spPr>
            <a:xfrm>
              <a:off x="7118605" y="2974438"/>
              <a:ext cx="39179" cy="207383"/>
            </a:xfrm>
            <a:custGeom>
              <a:avLst/>
              <a:gdLst/>
              <a:ahLst/>
              <a:cxnLst/>
              <a:rect l="l" t="t" r="r" b="b"/>
              <a:pathLst>
                <a:path w="1214" h="6426" extrusionOk="0">
                  <a:moveTo>
                    <a:pt x="1" y="1"/>
                  </a:moveTo>
                  <a:lnTo>
                    <a:pt x="1" y="6426"/>
                  </a:lnTo>
                  <a:lnTo>
                    <a:pt x="1214" y="6426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2" name="Google Shape;4412;p69"/>
            <p:cNvSpPr/>
            <p:nvPr/>
          </p:nvSpPr>
          <p:spPr>
            <a:xfrm>
              <a:off x="7039634" y="2974438"/>
              <a:ext cx="39211" cy="207383"/>
            </a:xfrm>
            <a:custGeom>
              <a:avLst/>
              <a:gdLst/>
              <a:ahLst/>
              <a:cxnLst/>
              <a:rect l="l" t="t" r="r" b="b"/>
              <a:pathLst>
                <a:path w="1215" h="6426" extrusionOk="0">
                  <a:moveTo>
                    <a:pt x="1" y="1"/>
                  </a:moveTo>
                  <a:lnTo>
                    <a:pt x="1" y="6426"/>
                  </a:lnTo>
                  <a:lnTo>
                    <a:pt x="1214" y="6426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3" name="Google Shape;4413;p69"/>
            <p:cNvSpPr/>
            <p:nvPr/>
          </p:nvSpPr>
          <p:spPr>
            <a:xfrm>
              <a:off x="6200549" y="3014876"/>
              <a:ext cx="794194" cy="126508"/>
            </a:xfrm>
            <a:custGeom>
              <a:avLst/>
              <a:gdLst/>
              <a:ahLst/>
              <a:cxnLst/>
              <a:rect l="l" t="t" r="r" b="b"/>
              <a:pathLst>
                <a:path w="24609" h="3920" extrusionOk="0">
                  <a:moveTo>
                    <a:pt x="1592" y="1"/>
                  </a:moveTo>
                  <a:cubicBezTo>
                    <a:pt x="1592" y="876"/>
                    <a:pt x="896" y="1592"/>
                    <a:pt x="1" y="1592"/>
                  </a:cubicBezTo>
                  <a:lnTo>
                    <a:pt x="1" y="2328"/>
                  </a:lnTo>
                  <a:cubicBezTo>
                    <a:pt x="856" y="2328"/>
                    <a:pt x="1592" y="3044"/>
                    <a:pt x="1592" y="3920"/>
                  </a:cubicBezTo>
                  <a:lnTo>
                    <a:pt x="23017" y="3920"/>
                  </a:lnTo>
                  <a:cubicBezTo>
                    <a:pt x="23017" y="3044"/>
                    <a:pt x="23733" y="2328"/>
                    <a:pt x="24608" y="2328"/>
                  </a:cubicBezTo>
                  <a:lnTo>
                    <a:pt x="24608" y="1592"/>
                  </a:lnTo>
                  <a:cubicBezTo>
                    <a:pt x="23733" y="1592"/>
                    <a:pt x="23017" y="876"/>
                    <a:pt x="230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4" name="Google Shape;4414;p69"/>
            <p:cNvSpPr/>
            <p:nvPr/>
          </p:nvSpPr>
          <p:spPr>
            <a:xfrm>
              <a:off x="6276325" y="3099623"/>
              <a:ext cx="629185" cy="12877"/>
            </a:xfrm>
            <a:custGeom>
              <a:avLst/>
              <a:gdLst/>
              <a:ahLst/>
              <a:cxnLst/>
              <a:rect l="l" t="t" r="r" b="b"/>
              <a:pathLst>
                <a:path w="19496" h="399" extrusionOk="0">
                  <a:moveTo>
                    <a:pt x="179" y="1"/>
                  </a:moveTo>
                  <a:cubicBezTo>
                    <a:pt x="80" y="1"/>
                    <a:pt x="0" y="80"/>
                    <a:pt x="0" y="180"/>
                  </a:cubicBezTo>
                  <a:lnTo>
                    <a:pt x="0" y="239"/>
                  </a:lnTo>
                  <a:cubicBezTo>
                    <a:pt x="0" y="339"/>
                    <a:pt x="80" y="398"/>
                    <a:pt x="179" y="398"/>
                  </a:cubicBezTo>
                  <a:lnTo>
                    <a:pt x="19336" y="398"/>
                  </a:lnTo>
                  <a:cubicBezTo>
                    <a:pt x="19435" y="398"/>
                    <a:pt x="19495" y="339"/>
                    <a:pt x="19495" y="239"/>
                  </a:cubicBezTo>
                  <a:lnTo>
                    <a:pt x="19495" y="180"/>
                  </a:lnTo>
                  <a:cubicBezTo>
                    <a:pt x="19495" y="80"/>
                    <a:pt x="19435" y="1"/>
                    <a:pt x="193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5" name="Google Shape;4415;p69"/>
            <p:cNvSpPr/>
            <p:nvPr/>
          </p:nvSpPr>
          <p:spPr>
            <a:xfrm>
              <a:off x="6276325" y="3070739"/>
              <a:ext cx="629185" cy="12877"/>
            </a:xfrm>
            <a:custGeom>
              <a:avLst/>
              <a:gdLst/>
              <a:ahLst/>
              <a:cxnLst/>
              <a:rect l="l" t="t" r="r" b="b"/>
              <a:pathLst>
                <a:path w="19496" h="399" extrusionOk="0">
                  <a:moveTo>
                    <a:pt x="179" y="0"/>
                  </a:moveTo>
                  <a:cubicBezTo>
                    <a:pt x="80" y="0"/>
                    <a:pt x="0" y="80"/>
                    <a:pt x="0" y="179"/>
                  </a:cubicBezTo>
                  <a:lnTo>
                    <a:pt x="0" y="239"/>
                  </a:lnTo>
                  <a:cubicBezTo>
                    <a:pt x="0" y="319"/>
                    <a:pt x="80" y="398"/>
                    <a:pt x="179" y="398"/>
                  </a:cubicBezTo>
                  <a:lnTo>
                    <a:pt x="19336" y="398"/>
                  </a:lnTo>
                  <a:cubicBezTo>
                    <a:pt x="19435" y="398"/>
                    <a:pt x="19495" y="319"/>
                    <a:pt x="19495" y="239"/>
                  </a:cubicBezTo>
                  <a:lnTo>
                    <a:pt x="19495" y="179"/>
                  </a:lnTo>
                  <a:cubicBezTo>
                    <a:pt x="19495" y="80"/>
                    <a:pt x="19435" y="0"/>
                    <a:pt x="193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6" name="Google Shape;4416;p69"/>
            <p:cNvSpPr/>
            <p:nvPr/>
          </p:nvSpPr>
          <p:spPr>
            <a:xfrm>
              <a:off x="6276325" y="3043146"/>
              <a:ext cx="629185" cy="12231"/>
            </a:xfrm>
            <a:custGeom>
              <a:avLst/>
              <a:gdLst/>
              <a:ahLst/>
              <a:cxnLst/>
              <a:rect l="l" t="t" r="r" b="b"/>
              <a:pathLst>
                <a:path w="19496" h="379" extrusionOk="0">
                  <a:moveTo>
                    <a:pt x="179" y="0"/>
                  </a:moveTo>
                  <a:cubicBezTo>
                    <a:pt x="80" y="0"/>
                    <a:pt x="0" y="60"/>
                    <a:pt x="0" y="159"/>
                  </a:cubicBezTo>
                  <a:lnTo>
                    <a:pt x="0" y="219"/>
                  </a:lnTo>
                  <a:cubicBezTo>
                    <a:pt x="0" y="318"/>
                    <a:pt x="80" y="378"/>
                    <a:pt x="179" y="378"/>
                  </a:cubicBezTo>
                  <a:lnTo>
                    <a:pt x="19336" y="378"/>
                  </a:lnTo>
                  <a:cubicBezTo>
                    <a:pt x="19435" y="378"/>
                    <a:pt x="19495" y="318"/>
                    <a:pt x="19495" y="219"/>
                  </a:cubicBezTo>
                  <a:lnTo>
                    <a:pt x="19495" y="159"/>
                  </a:lnTo>
                  <a:cubicBezTo>
                    <a:pt x="19495" y="60"/>
                    <a:pt x="19435" y="0"/>
                    <a:pt x="193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7" name="Google Shape;4417;p69"/>
            <p:cNvSpPr/>
            <p:nvPr/>
          </p:nvSpPr>
          <p:spPr>
            <a:xfrm>
              <a:off x="6263481" y="2855675"/>
              <a:ext cx="1099750" cy="118795"/>
            </a:xfrm>
            <a:custGeom>
              <a:avLst/>
              <a:gdLst/>
              <a:ahLst/>
              <a:cxnLst/>
              <a:rect l="l" t="t" r="r" b="b"/>
              <a:pathLst>
                <a:path w="34077" h="3681" extrusionOk="0">
                  <a:moveTo>
                    <a:pt x="0" y="0"/>
                  </a:moveTo>
                  <a:lnTo>
                    <a:pt x="0" y="3681"/>
                  </a:lnTo>
                  <a:lnTo>
                    <a:pt x="34077" y="3681"/>
                  </a:lnTo>
                  <a:lnTo>
                    <a:pt x="340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8" name="Google Shape;4418;p69"/>
            <p:cNvSpPr/>
            <p:nvPr/>
          </p:nvSpPr>
          <p:spPr>
            <a:xfrm>
              <a:off x="7193090" y="2889045"/>
              <a:ext cx="109146" cy="51410"/>
            </a:xfrm>
            <a:custGeom>
              <a:avLst/>
              <a:gdLst/>
              <a:ahLst/>
              <a:cxnLst/>
              <a:rect l="l" t="t" r="r" b="b"/>
              <a:pathLst>
                <a:path w="3382" h="1593" extrusionOk="0">
                  <a:moveTo>
                    <a:pt x="1691" y="1"/>
                  </a:moveTo>
                  <a:cubicBezTo>
                    <a:pt x="776" y="1"/>
                    <a:pt x="0" y="339"/>
                    <a:pt x="0" y="797"/>
                  </a:cubicBezTo>
                  <a:cubicBezTo>
                    <a:pt x="0" y="1234"/>
                    <a:pt x="776" y="1592"/>
                    <a:pt x="1691" y="1592"/>
                  </a:cubicBezTo>
                  <a:cubicBezTo>
                    <a:pt x="2606" y="1592"/>
                    <a:pt x="3382" y="1234"/>
                    <a:pt x="3382" y="797"/>
                  </a:cubicBezTo>
                  <a:cubicBezTo>
                    <a:pt x="3382" y="339"/>
                    <a:pt x="2606" y="1"/>
                    <a:pt x="16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9" name="Google Shape;4419;p69"/>
            <p:cNvSpPr/>
            <p:nvPr/>
          </p:nvSpPr>
          <p:spPr>
            <a:xfrm>
              <a:off x="7144939" y="288778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0" y="0"/>
                  </a:moveTo>
                  <a:lnTo>
                    <a:pt x="0" y="1651"/>
                  </a:lnTo>
                  <a:lnTo>
                    <a:pt x="497" y="165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0" name="Google Shape;4420;p69"/>
            <p:cNvSpPr/>
            <p:nvPr/>
          </p:nvSpPr>
          <p:spPr>
            <a:xfrm>
              <a:off x="7110246" y="2887786"/>
              <a:ext cx="16104" cy="53314"/>
            </a:xfrm>
            <a:custGeom>
              <a:avLst/>
              <a:gdLst/>
              <a:ahLst/>
              <a:cxnLst/>
              <a:rect l="l" t="t" r="r" b="b"/>
              <a:pathLst>
                <a:path w="499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1" name="Google Shape;4421;p69"/>
            <p:cNvSpPr/>
            <p:nvPr/>
          </p:nvSpPr>
          <p:spPr>
            <a:xfrm>
              <a:off x="7075586" y="288778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2" name="Google Shape;4422;p69"/>
            <p:cNvSpPr/>
            <p:nvPr/>
          </p:nvSpPr>
          <p:spPr>
            <a:xfrm>
              <a:off x="7040925" y="288778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69"/>
            <p:cNvSpPr/>
            <p:nvPr/>
          </p:nvSpPr>
          <p:spPr>
            <a:xfrm>
              <a:off x="6335384" y="2887786"/>
              <a:ext cx="670913" cy="53314"/>
            </a:xfrm>
            <a:custGeom>
              <a:avLst/>
              <a:gdLst/>
              <a:ahLst/>
              <a:cxnLst/>
              <a:rect l="l" t="t" r="r" b="b"/>
              <a:pathLst>
                <a:path w="20789" h="1652" extrusionOk="0">
                  <a:moveTo>
                    <a:pt x="0" y="0"/>
                  </a:moveTo>
                  <a:lnTo>
                    <a:pt x="0" y="1651"/>
                  </a:lnTo>
                  <a:lnTo>
                    <a:pt x="20788" y="1651"/>
                  </a:lnTo>
                  <a:lnTo>
                    <a:pt x="207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69"/>
            <p:cNvSpPr/>
            <p:nvPr/>
          </p:nvSpPr>
          <p:spPr>
            <a:xfrm>
              <a:off x="7214261" y="2899340"/>
              <a:ext cx="66159" cy="30207"/>
            </a:xfrm>
            <a:custGeom>
              <a:avLst/>
              <a:gdLst/>
              <a:ahLst/>
              <a:cxnLst/>
              <a:rect l="l" t="t" r="r" b="b"/>
              <a:pathLst>
                <a:path w="2050" h="936" extrusionOk="0">
                  <a:moveTo>
                    <a:pt x="1035" y="0"/>
                  </a:moveTo>
                  <a:cubicBezTo>
                    <a:pt x="478" y="0"/>
                    <a:pt x="1" y="199"/>
                    <a:pt x="1" y="478"/>
                  </a:cubicBezTo>
                  <a:cubicBezTo>
                    <a:pt x="1" y="736"/>
                    <a:pt x="478" y="935"/>
                    <a:pt x="1035" y="935"/>
                  </a:cubicBezTo>
                  <a:cubicBezTo>
                    <a:pt x="1572" y="935"/>
                    <a:pt x="2049" y="736"/>
                    <a:pt x="2049" y="478"/>
                  </a:cubicBezTo>
                  <a:cubicBezTo>
                    <a:pt x="2049" y="219"/>
                    <a:pt x="1572" y="0"/>
                    <a:pt x="10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69"/>
            <p:cNvSpPr/>
            <p:nvPr/>
          </p:nvSpPr>
          <p:spPr>
            <a:xfrm>
              <a:off x="6262835" y="3425769"/>
              <a:ext cx="1099750" cy="176563"/>
            </a:xfrm>
            <a:custGeom>
              <a:avLst/>
              <a:gdLst/>
              <a:ahLst/>
              <a:cxnLst/>
              <a:rect l="l" t="t" r="r" b="b"/>
              <a:pathLst>
                <a:path w="34077" h="5471" extrusionOk="0">
                  <a:moveTo>
                    <a:pt x="1" y="0"/>
                  </a:moveTo>
                  <a:lnTo>
                    <a:pt x="1" y="5471"/>
                  </a:lnTo>
                  <a:lnTo>
                    <a:pt x="34077" y="5471"/>
                  </a:lnTo>
                  <a:lnTo>
                    <a:pt x="34077" y="0"/>
                  </a:lnTo>
                  <a:close/>
                </a:path>
              </a:pathLst>
            </a:custGeom>
            <a:solidFill>
              <a:srgbClr val="E47E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69"/>
            <p:cNvSpPr/>
            <p:nvPr/>
          </p:nvSpPr>
          <p:spPr>
            <a:xfrm>
              <a:off x="6262835" y="3425769"/>
              <a:ext cx="45601" cy="176563"/>
            </a:xfrm>
            <a:custGeom>
              <a:avLst/>
              <a:gdLst/>
              <a:ahLst/>
              <a:cxnLst/>
              <a:rect l="l" t="t" r="r" b="b"/>
              <a:pathLst>
                <a:path w="1413" h="5471" extrusionOk="0">
                  <a:moveTo>
                    <a:pt x="1" y="0"/>
                  </a:moveTo>
                  <a:lnTo>
                    <a:pt x="1" y="5471"/>
                  </a:lnTo>
                  <a:lnTo>
                    <a:pt x="1413" y="5471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69"/>
            <p:cNvSpPr/>
            <p:nvPr/>
          </p:nvSpPr>
          <p:spPr>
            <a:xfrm>
              <a:off x="7317629" y="3425769"/>
              <a:ext cx="45601" cy="176563"/>
            </a:xfrm>
            <a:custGeom>
              <a:avLst/>
              <a:gdLst/>
              <a:ahLst/>
              <a:cxnLst/>
              <a:rect l="l" t="t" r="r" b="b"/>
              <a:pathLst>
                <a:path w="1413" h="5471" extrusionOk="0">
                  <a:moveTo>
                    <a:pt x="0" y="0"/>
                  </a:moveTo>
                  <a:lnTo>
                    <a:pt x="0" y="5471"/>
                  </a:lnTo>
                  <a:lnTo>
                    <a:pt x="1413" y="5471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69"/>
            <p:cNvSpPr/>
            <p:nvPr/>
          </p:nvSpPr>
          <p:spPr>
            <a:xfrm>
              <a:off x="6352714" y="3473920"/>
              <a:ext cx="27625" cy="78971"/>
            </a:xfrm>
            <a:custGeom>
              <a:avLst/>
              <a:gdLst/>
              <a:ahLst/>
              <a:cxnLst/>
              <a:rect l="l" t="t" r="r" b="b"/>
              <a:pathLst>
                <a:path w="856" h="2447" extrusionOk="0">
                  <a:moveTo>
                    <a:pt x="1" y="0"/>
                  </a:moveTo>
                  <a:lnTo>
                    <a:pt x="1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69"/>
            <p:cNvSpPr/>
            <p:nvPr/>
          </p:nvSpPr>
          <p:spPr>
            <a:xfrm>
              <a:off x="6410482" y="3473920"/>
              <a:ext cx="27658" cy="78971"/>
            </a:xfrm>
            <a:custGeom>
              <a:avLst/>
              <a:gdLst/>
              <a:ahLst/>
              <a:cxnLst/>
              <a:rect l="l" t="t" r="r" b="b"/>
              <a:pathLst>
                <a:path w="857" h="2447" extrusionOk="0">
                  <a:moveTo>
                    <a:pt x="1" y="0"/>
                  </a:moveTo>
                  <a:lnTo>
                    <a:pt x="1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69"/>
            <p:cNvSpPr/>
            <p:nvPr/>
          </p:nvSpPr>
          <p:spPr>
            <a:xfrm>
              <a:off x="6468927" y="3473920"/>
              <a:ext cx="27625" cy="78971"/>
            </a:xfrm>
            <a:custGeom>
              <a:avLst/>
              <a:gdLst/>
              <a:ahLst/>
              <a:cxnLst/>
              <a:rect l="l" t="t" r="r" b="b"/>
              <a:pathLst>
                <a:path w="856" h="2447" extrusionOk="0">
                  <a:moveTo>
                    <a:pt x="0" y="0"/>
                  </a:moveTo>
                  <a:lnTo>
                    <a:pt x="0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69"/>
            <p:cNvSpPr/>
            <p:nvPr/>
          </p:nvSpPr>
          <p:spPr>
            <a:xfrm>
              <a:off x="6527986" y="3473920"/>
              <a:ext cx="26980" cy="78971"/>
            </a:xfrm>
            <a:custGeom>
              <a:avLst/>
              <a:gdLst/>
              <a:ahLst/>
              <a:cxnLst/>
              <a:rect l="l" t="t" r="r" b="b"/>
              <a:pathLst>
                <a:path w="836" h="2447" extrusionOk="0">
                  <a:moveTo>
                    <a:pt x="0" y="0"/>
                  </a:moveTo>
                  <a:lnTo>
                    <a:pt x="0" y="2447"/>
                  </a:lnTo>
                  <a:lnTo>
                    <a:pt x="836" y="2447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69"/>
            <p:cNvSpPr/>
            <p:nvPr/>
          </p:nvSpPr>
          <p:spPr>
            <a:xfrm>
              <a:off x="7077522" y="3473920"/>
              <a:ext cx="26980" cy="78971"/>
            </a:xfrm>
            <a:custGeom>
              <a:avLst/>
              <a:gdLst/>
              <a:ahLst/>
              <a:cxnLst/>
              <a:rect l="l" t="t" r="r" b="b"/>
              <a:pathLst>
                <a:path w="836" h="2447" extrusionOk="0">
                  <a:moveTo>
                    <a:pt x="0" y="0"/>
                  </a:moveTo>
                  <a:lnTo>
                    <a:pt x="0" y="2447"/>
                  </a:lnTo>
                  <a:lnTo>
                    <a:pt x="836" y="2447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69"/>
            <p:cNvSpPr/>
            <p:nvPr/>
          </p:nvSpPr>
          <p:spPr>
            <a:xfrm>
              <a:off x="7135935" y="3473920"/>
              <a:ext cx="27625" cy="78971"/>
            </a:xfrm>
            <a:custGeom>
              <a:avLst/>
              <a:gdLst/>
              <a:ahLst/>
              <a:cxnLst/>
              <a:rect l="l" t="t" r="r" b="b"/>
              <a:pathLst>
                <a:path w="856" h="2447" extrusionOk="0">
                  <a:moveTo>
                    <a:pt x="1" y="0"/>
                  </a:moveTo>
                  <a:lnTo>
                    <a:pt x="1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69"/>
            <p:cNvSpPr/>
            <p:nvPr/>
          </p:nvSpPr>
          <p:spPr>
            <a:xfrm>
              <a:off x="7194349" y="3473920"/>
              <a:ext cx="27658" cy="78971"/>
            </a:xfrm>
            <a:custGeom>
              <a:avLst/>
              <a:gdLst/>
              <a:ahLst/>
              <a:cxnLst/>
              <a:rect l="l" t="t" r="r" b="b"/>
              <a:pathLst>
                <a:path w="857" h="2447" extrusionOk="0">
                  <a:moveTo>
                    <a:pt x="1" y="0"/>
                  </a:moveTo>
                  <a:lnTo>
                    <a:pt x="1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69"/>
            <p:cNvSpPr/>
            <p:nvPr/>
          </p:nvSpPr>
          <p:spPr>
            <a:xfrm>
              <a:off x="7252149" y="3473920"/>
              <a:ext cx="27625" cy="78971"/>
            </a:xfrm>
            <a:custGeom>
              <a:avLst/>
              <a:gdLst/>
              <a:ahLst/>
              <a:cxnLst/>
              <a:rect l="l" t="t" r="r" b="b"/>
              <a:pathLst>
                <a:path w="856" h="2447" extrusionOk="0">
                  <a:moveTo>
                    <a:pt x="0" y="0"/>
                  </a:moveTo>
                  <a:lnTo>
                    <a:pt x="0" y="2447"/>
                  </a:lnTo>
                  <a:lnTo>
                    <a:pt x="856" y="2447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69"/>
            <p:cNvSpPr/>
            <p:nvPr/>
          </p:nvSpPr>
          <p:spPr>
            <a:xfrm>
              <a:off x="6611443" y="3491250"/>
              <a:ext cx="412184" cy="44956"/>
            </a:xfrm>
            <a:custGeom>
              <a:avLst/>
              <a:gdLst/>
              <a:ahLst/>
              <a:cxnLst/>
              <a:rect l="l" t="t" r="r" b="b"/>
              <a:pathLst>
                <a:path w="12772" h="1393" extrusionOk="0">
                  <a:moveTo>
                    <a:pt x="697" y="0"/>
                  </a:moveTo>
                  <a:cubicBezTo>
                    <a:pt x="299" y="0"/>
                    <a:pt x="0" y="338"/>
                    <a:pt x="0" y="696"/>
                  </a:cubicBezTo>
                  <a:cubicBezTo>
                    <a:pt x="0" y="1094"/>
                    <a:pt x="319" y="1393"/>
                    <a:pt x="697" y="1393"/>
                  </a:cubicBezTo>
                  <a:lnTo>
                    <a:pt x="12075" y="1393"/>
                  </a:lnTo>
                  <a:cubicBezTo>
                    <a:pt x="12473" y="1393"/>
                    <a:pt x="12771" y="1074"/>
                    <a:pt x="12771" y="696"/>
                  </a:cubicBezTo>
                  <a:cubicBezTo>
                    <a:pt x="12771" y="338"/>
                    <a:pt x="12453" y="0"/>
                    <a:pt x="120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69"/>
            <p:cNvSpPr/>
            <p:nvPr/>
          </p:nvSpPr>
          <p:spPr>
            <a:xfrm>
              <a:off x="6218525" y="3193343"/>
              <a:ext cx="990637" cy="220260"/>
            </a:xfrm>
            <a:custGeom>
              <a:avLst/>
              <a:gdLst/>
              <a:ahLst/>
              <a:cxnLst/>
              <a:rect l="l" t="t" r="r" b="b"/>
              <a:pathLst>
                <a:path w="30696" h="6825" extrusionOk="0">
                  <a:moveTo>
                    <a:pt x="1" y="1"/>
                  </a:moveTo>
                  <a:lnTo>
                    <a:pt x="1" y="6824"/>
                  </a:lnTo>
                  <a:lnTo>
                    <a:pt x="30695" y="6824"/>
                  </a:lnTo>
                  <a:lnTo>
                    <a:pt x="30695" y="1"/>
                  </a:lnTo>
                  <a:close/>
                </a:path>
              </a:pathLst>
            </a:custGeom>
            <a:solidFill>
              <a:srgbClr val="779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69"/>
            <p:cNvSpPr/>
            <p:nvPr/>
          </p:nvSpPr>
          <p:spPr>
            <a:xfrm>
              <a:off x="6219203" y="3384654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69"/>
            <p:cNvSpPr/>
            <p:nvPr/>
          </p:nvSpPr>
          <p:spPr>
            <a:xfrm>
              <a:off x="6219203" y="3367324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69"/>
            <p:cNvSpPr/>
            <p:nvPr/>
          </p:nvSpPr>
          <p:spPr>
            <a:xfrm>
              <a:off x="6219203" y="3349993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69"/>
            <p:cNvSpPr/>
            <p:nvPr/>
          </p:nvSpPr>
          <p:spPr>
            <a:xfrm>
              <a:off x="6219203" y="3332663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69"/>
            <p:cNvSpPr/>
            <p:nvPr/>
          </p:nvSpPr>
          <p:spPr>
            <a:xfrm>
              <a:off x="6219203" y="3315978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0"/>
                  </a:moveTo>
                  <a:lnTo>
                    <a:pt x="0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69"/>
            <p:cNvSpPr/>
            <p:nvPr/>
          </p:nvSpPr>
          <p:spPr>
            <a:xfrm>
              <a:off x="6219203" y="3298648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0"/>
                  </a:moveTo>
                  <a:lnTo>
                    <a:pt x="0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69"/>
            <p:cNvSpPr/>
            <p:nvPr/>
          </p:nvSpPr>
          <p:spPr>
            <a:xfrm>
              <a:off x="6219203" y="3281317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0"/>
                  </a:moveTo>
                  <a:lnTo>
                    <a:pt x="0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69"/>
            <p:cNvSpPr/>
            <p:nvPr/>
          </p:nvSpPr>
          <p:spPr>
            <a:xfrm>
              <a:off x="6219203" y="3263987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0"/>
                  </a:moveTo>
                  <a:lnTo>
                    <a:pt x="0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69"/>
            <p:cNvSpPr/>
            <p:nvPr/>
          </p:nvSpPr>
          <p:spPr>
            <a:xfrm>
              <a:off x="6219203" y="3246657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0"/>
                  </a:moveTo>
                  <a:lnTo>
                    <a:pt x="0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69"/>
            <p:cNvSpPr/>
            <p:nvPr/>
          </p:nvSpPr>
          <p:spPr>
            <a:xfrm>
              <a:off x="6219203" y="3229940"/>
              <a:ext cx="990018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69"/>
            <p:cNvSpPr/>
            <p:nvPr/>
          </p:nvSpPr>
          <p:spPr>
            <a:xfrm>
              <a:off x="6219203" y="3212609"/>
              <a:ext cx="1042581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42909" y="1"/>
                  </a:moveTo>
                  <a:lnTo>
                    <a:pt x="0" y="1"/>
                  </a:lnTo>
                </a:path>
              </a:pathLst>
            </a:custGeom>
            <a:noFill/>
            <a:ln w="5475" cap="flat" cmpd="sng">
              <a:solidFill>
                <a:srgbClr val="FFFF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69"/>
            <p:cNvSpPr/>
            <p:nvPr/>
          </p:nvSpPr>
          <p:spPr>
            <a:xfrm>
              <a:off x="6190932" y="3390463"/>
              <a:ext cx="1050309" cy="34693"/>
            </a:xfrm>
            <a:custGeom>
              <a:avLst/>
              <a:gdLst/>
              <a:ahLst/>
              <a:cxnLst/>
              <a:rect l="l" t="t" r="r" b="b"/>
              <a:pathLst>
                <a:path w="32545" h="1075" extrusionOk="0">
                  <a:moveTo>
                    <a:pt x="438" y="0"/>
                  </a:moveTo>
                  <a:cubicBezTo>
                    <a:pt x="200" y="0"/>
                    <a:pt x="1" y="199"/>
                    <a:pt x="1" y="438"/>
                  </a:cubicBezTo>
                  <a:lnTo>
                    <a:pt x="1" y="617"/>
                  </a:lnTo>
                  <a:cubicBezTo>
                    <a:pt x="1" y="875"/>
                    <a:pt x="200" y="1074"/>
                    <a:pt x="438" y="1074"/>
                  </a:cubicBezTo>
                  <a:lnTo>
                    <a:pt x="32087" y="1074"/>
                  </a:lnTo>
                  <a:cubicBezTo>
                    <a:pt x="32346" y="1074"/>
                    <a:pt x="32545" y="875"/>
                    <a:pt x="32545" y="617"/>
                  </a:cubicBezTo>
                  <a:lnTo>
                    <a:pt x="32545" y="438"/>
                  </a:lnTo>
                  <a:cubicBezTo>
                    <a:pt x="32545" y="199"/>
                    <a:pt x="32346" y="0"/>
                    <a:pt x="320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69"/>
            <p:cNvSpPr/>
            <p:nvPr/>
          </p:nvSpPr>
          <p:spPr>
            <a:xfrm>
              <a:off x="6190932" y="3182434"/>
              <a:ext cx="1050309" cy="34693"/>
            </a:xfrm>
            <a:custGeom>
              <a:avLst/>
              <a:gdLst/>
              <a:ahLst/>
              <a:cxnLst/>
              <a:rect l="l" t="t" r="r" b="b"/>
              <a:pathLst>
                <a:path w="32545" h="1075" extrusionOk="0">
                  <a:moveTo>
                    <a:pt x="438" y="1"/>
                  </a:moveTo>
                  <a:cubicBezTo>
                    <a:pt x="200" y="1"/>
                    <a:pt x="1" y="200"/>
                    <a:pt x="1" y="458"/>
                  </a:cubicBezTo>
                  <a:lnTo>
                    <a:pt x="1" y="617"/>
                  </a:lnTo>
                  <a:cubicBezTo>
                    <a:pt x="1" y="876"/>
                    <a:pt x="200" y="1075"/>
                    <a:pt x="438" y="1075"/>
                  </a:cubicBezTo>
                  <a:lnTo>
                    <a:pt x="32087" y="1075"/>
                  </a:lnTo>
                  <a:cubicBezTo>
                    <a:pt x="32346" y="1075"/>
                    <a:pt x="32545" y="876"/>
                    <a:pt x="32545" y="617"/>
                  </a:cubicBezTo>
                  <a:lnTo>
                    <a:pt x="32545" y="458"/>
                  </a:lnTo>
                  <a:cubicBezTo>
                    <a:pt x="32545" y="200"/>
                    <a:pt x="32346" y="1"/>
                    <a:pt x="320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69"/>
            <p:cNvSpPr/>
            <p:nvPr/>
          </p:nvSpPr>
          <p:spPr>
            <a:xfrm>
              <a:off x="6133810" y="3799388"/>
              <a:ext cx="983537" cy="131640"/>
            </a:xfrm>
            <a:custGeom>
              <a:avLst/>
              <a:gdLst/>
              <a:ahLst/>
              <a:cxnLst/>
              <a:rect l="l" t="t" r="r" b="b"/>
              <a:pathLst>
                <a:path w="30476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30476" y="4079"/>
                  </a:lnTo>
                  <a:lnTo>
                    <a:pt x="304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69"/>
            <p:cNvSpPr/>
            <p:nvPr/>
          </p:nvSpPr>
          <p:spPr>
            <a:xfrm>
              <a:off x="6185801" y="3799388"/>
              <a:ext cx="34047" cy="131640"/>
            </a:xfrm>
            <a:custGeom>
              <a:avLst/>
              <a:gdLst/>
              <a:ahLst/>
              <a:cxnLst/>
              <a:rect l="l" t="t" r="r" b="b"/>
              <a:pathLst>
                <a:path w="1055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rgbClr val="EF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69"/>
            <p:cNvSpPr/>
            <p:nvPr/>
          </p:nvSpPr>
          <p:spPr>
            <a:xfrm>
              <a:off x="6253218" y="3799388"/>
              <a:ext cx="33402" cy="131640"/>
            </a:xfrm>
            <a:custGeom>
              <a:avLst/>
              <a:gdLst/>
              <a:ahLst/>
              <a:cxnLst/>
              <a:rect l="l" t="t" r="r" b="b"/>
              <a:pathLst>
                <a:path w="1035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1035" y="4079"/>
                  </a:lnTo>
                  <a:lnTo>
                    <a:pt x="103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69"/>
            <p:cNvSpPr/>
            <p:nvPr/>
          </p:nvSpPr>
          <p:spPr>
            <a:xfrm>
              <a:off x="6320603" y="3799388"/>
              <a:ext cx="34080" cy="131640"/>
            </a:xfrm>
            <a:custGeom>
              <a:avLst/>
              <a:gdLst/>
              <a:ahLst/>
              <a:cxnLst/>
              <a:rect l="l" t="t" r="r" b="b"/>
              <a:pathLst>
                <a:path w="1056" h="4079" extrusionOk="0">
                  <a:moveTo>
                    <a:pt x="1" y="1"/>
                  </a:moveTo>
                  <a:lnTo>
                    <a:pt x="1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rgbClr val="EF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69"/>
            <p:cNvSpPr/>
            <p:nvPr/>
          </p:nvSpPr>
          <p:spPr>
            <a:xfrm>
              <a:off x="6391893" y="3825077"/>
              <a:ext cx="677303" cy="80262"/>
            </a:xfrm>
            <a:custGeom>
              <a:avLst/>
              <a:gdLst/>
              <a:ahLst/>
              <a:cxnLst/>
              <a:rect l="l" t="t" r="r" b="b"/>
              <a:pathLst>
                <a:path w="20987" h="2487" extrusionOk="0">
                  <a:moveTo>
                    <a:pt x="1174" y="0"/>
                  </a:moveTo>
                  <a:cubicBezTo>
                    <a:pt x="1174" y="657"/>
                    <a:pt x="656" y="1174"/>
                    <a:pt x="0" y="1174"/>
                  </a:cubicBezTo>
                  <a:lnTo>
                    <a:pt x="0" y="1333"/>
                  </a:lnTo>
                  <a:cubicBezTo>
                    <a:pt x="656" y="1333"/>
                    <a:pt x="1174" y="1850"/>
                    <a:pt x="1174" y="2487"/>
                  </a:cubicBezTo>
                  <a:lnTo>
                    <a:pt x="19833" y="2487"/>
                  </a:lnTo>
                  <a:cubicBezTo>
                    <a:pt x="19833" y="1850"/>
                    <a:pt x="20350" y="1333"/>
                    <a:pt x="20987" y="1333"/>
                  </a:cubicBezTo>
                  <a:lnTo>
                    <a:pt x="20987" y="1174"/>
                  </a:lnTo>
                  <a:cubicBezTo>
                    <a:pt x="20350" y="1174"/>
                    <a:pt x="19833" y="657"/>
                    <a:pt x="198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69"/>
            <p:cNvSpPr/>
            <p:nvPr/>
          </p:nvSpPr>
          <p:spPr>
            <a:xfrm>
              <a:off x="6468282" y="3879004"/>
              <a:ext cx="536078" cy="8359"/>
            </a:xfrm>
            <a:custGeom>
              <a:avLst/>
              <a:gdLst/>
              <a:ahLst/>
              <a:cxnLst/>
              <a:rect l="l" t="t" r="r" b="b"/>
              <a:pathLst>
                <a:path w="16611" h="259" extrusionOk="0">
                  <a:moveTo>
                    <a:pt x="120" y="0"/>
                  </a:moveTo>
                  <a:cubicBezTo>
                    <a:pt x="60" y="0"/>
                    <a:pt x="0" y="60"/>
                    <a:pt x="0" y="120"/>
                  </a:cubicBezTo>
                  <a:cubicBezTo>
                    <a:pt x="0" y="199"/>
                    <a:pt x="60" y="259"/>
                    <a:pt x="120" y="259"/>
                  </a:cubicBezTo>
                  <a:lnTo>
                    <a:pt x="16491" y="259"/>
                  </a:lnTo>
                  <a:cubicBezTo>
                    <a:pt x="16571" y="259"/>
                    <a:pt x="16611" y="199"/>
                    <a:pt x="16611" y="120"/>
                  </a:cubicBezTo>
                  <a:cubicBezTo>
                    <a:pt x="16611" y="60"/>
                    <a:pt x="16571" y="0"/>
                    <a:pt x="16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69"/>
            <p:cNvSpPr/>
            <p:nvPr/>
          </p:nvSpPr>
          <p:spPr>
            <a:xfrm>
              <a:off x="6468282" y="3860383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0"/>
                  </a:moveTo>
                  <a:cubicBezTo>
                    <a:pt x="60" y="0"/>
                    <a:pt x="0" y="60"/>
                    <a:pt x="0" y="140"/>
                  </a:cubicBezTo>
                  <a:cubicBezTo>
                    <a:pt x="0" y="199"/>
                    <a:pt x="60" y="259"/>
                    <a:pt x="120" y="259"/>
                  </a:cubicBezTo>
                  <a:lnTo>
                    <a:pt x="16491" y="259"/>
                  </a:lnTo>
                  <a:cubicBezTo>
                    <a:pt x="16571" y="259"/>
                    <a:pt x="16611" y="199"/>
                    <a:pt x="16611" y="140"/>
                  </a:cubicBezTo>
                  <a:cubicBezTo>
                    <a:pt x="16611" y="80"/>
                    <a:pt x="16571" y="0"/>
                    <a:pt x="16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69"/>
            <p:cNvSpPr/>
            <p:nvPr/>
          </p:nvSpPr>
          <p:spPr>
            <a:xfrm>
              <a:off x="6468282" y="3843052"/>
              <a:ext cx="536078" cy="7745"/>
            </a:xfrm>
            <a:custGeom>
              <a:avLst/>
              <a:gdLst/>
              <a:ahLst/>
              <a:cxnLst/>
              <a:rect l="l" t="t" r="r" b="b"/>
              <a:pathLst>
                <a:path w="16611" h="240" extrusionOk="0">
                  <a:moveTo>
                    <a:pt x="120" y="0"/>
                  </a:moveTo>
                  <a:cubicBezTo>
                    <a:pt x="60" y="0"/>
                    <a:pt x="0" y="40"/>
                    <a:pt x="0" y="120"/>
                  </a:cubicBezTo>
                  <a:cubicBezTo>
                    <a:pt x="0" y="199"/>
                    <a:pt x="60" y="239"/>
                    <a:pt x="120" y="239"/>
                  </a:cubicBezTo>
                  <a:lnTo>
                    <a:pt x="16491" y="239"/>
                  </a:lnTo>
                  <a:cubicBezTo>
                    <a:pt x="16571" y="239"/>
                    <a:pt x="16611" y="199"/>
                    <a:pt x="16611" y="120"/>
                  </a:cubicBezTo>
                  <a:cubicBezTo>
                    <a:pt x="16611" y="40"/>
                    <a:pt x="16571" y="0"/>
                    <a:pt x="16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69"/>
            <p:cNvSpPr/>
            <p:nvPr/>
          </p:nvSpPr>
          <p:spPr>
            <a:xfrm>
              <a:off x="6069587" y="3604881"/>
              <a:ext cx="1099137" cy="195830"/>
            </a:xfrm>
            <a:custGeom>
              <a:avLst/>
              <a:gdLst/>
              <a:ahLst/>
              <a:cxnLst/>
              <a:rect l="l" t="t" r="r" b="b"/>
              <a:pathLst>
                <a:path w="34058" h="6068" extrusionOk="0">
                  <a:moveTo>
                    <a:pt x="1" y="0"/>
                  </a:moveTo>
                  <a:lnTo>
                    <a:pt x="1" y="6067"/>
                  </a:lnTo>
                  <a:lnTo>
                    <a:pt x="34057" y="6067"/>
                  </a:lnTo>
                  <a:lnTo>
                    <a:pt x="3405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69"/>
            <p:cNvSpPr/>
            <p:nvPr/>
          </p:nvSpPr>
          <p:spPr>
            <a:xfrm>
              <a:off x="6130582" y="3660713"/>
              <a:ext cx="109178" cy="83489"/>
            </a:xfrm>
            <a:custGeom>
              <a:avLst/>
              <a:gdLst/>
              <a:ahLst/>
              <a:cxnLst/>
              <a:rect l="l" t="t" r="r" b="b"/>
              <a:pathLst>
                <a:path w="3383" h="2587" extrusionOk="0">
                  <a:moveTo>
                    <a:pt x="1692" y="1"/>
                  </a:moveTo>
                  <a:cubicBezTo>
                    <a:pt x="776" y="1"/>
                    <a:pt x="1" y="578"/>
                    <a:pt x="1" y="1294"/>
                  </a:cubicBezTo>
                  <a:cubicBezTo>
                    <a:pt x="1" y="2010"/>
                    <a:pt x="776" y="2587"/>
                    <a:pt x="1692" y="2587"/>
                  </a:cubicBezTo>
                  <a:cubicBezTo>
                    <a:pt x="2607" y="2587"/>
                    <a:pt x="3382" y="2010"/>
                    <a:pt x="3382" y="1294"/>
                  </a:cubicBezTo>
                  <a:cubicBezTo>
                    <a:pt x="3382" y="578"/>
                    <a:pt x="2607" y="1"/>
                    <a:pt x="16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69"/>
            <p:cNvSpPr/>
            <p:nvPr/>
          </p:nvSpPr>
          <p:spPr>
            <a:xfrm>
              <a:off x="6271839" y="3658163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0" y="0"/>
                  </a:moveTo>
                  <a:lnTo>
                    <a:pt x="0" y="2745"/>
                  </a:lnTo>
                  <a:lnTo>
                    <a:pt x="497" y="2745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69"/>
            <p:cNvSpPr/>
            <p:nvPr/>
          </p:nvSpPr>
          <p:spPr>
            <a:xfrm>
              <a:off x="6306500" y="3658163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0" y="0"/>
                  </a:moveTo>
                  <a:lnTo>
                    <a:pt x="0" y="2745"/>
                  </a:lnTo>
                  <a:lnTo>
                    <a:pt x="498" y="2745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69"/>
            <p:cNvSpPr/>
            <p:nvPr/>
          </p:nvSpPr>
          <p:spPr>
            <a:xfrm>
              <a:off x="6340515" y="3658163"/>
              <a:ext cx="16072" cy="88620"/>
            </a:xfrm>
            <a:custGeom>
              <a:avLst/>
              <a:gdLst/>
              <a:ahLst/>
              <a:cxnLst/>
              <a:rect l="l" t="t" r="r" b="b"/>
              <a:pathLst>
                <a:path w="498" h="2746" extrusionOk="0">
                  <a:moveTo>
                    <a:pt x="1" y="0"/>
                  </a:moveTo>
                  <a:lnTo>
                    <a:pt x="1" y="2745"/>
                  </a:lnTo>
                  <a:lnTo>
                    <a:pt x="498" y="2745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69"/>
            <p:cNvSpPr/>
            <p:nvPr/>
          </p:nvSpPr>
          <p:spPr>
            <a:xfrm>
              <a:off x="6375176" y="3658163"/>
              <a:ext cx="16104" cy="88620"/>
            </a:xfrm>
            <a:custGeom>
              <a:avLst/>
              <a:gdLst/>
              <a:ahLst/>
              <a:cxnLst/>
              <a:rect l="l" t="t" r="r" b="b"/>
              <a:pathLst>
                <a:path w="499" h="2746" extrusionOk="0">
                  <a:moveTo>
                    <a:pt x="1" y="0"/>
                  </a:moveTo>
                  <a:lnTo>
                    <a:pt x="1" y="2745"/>
                  </a:lnTo>
                  <a:lnTo>
                    <a:pt x="498" y="2745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69"/>
            <p:cNvSpPr/>
            <p:nvPr/>
          </p:nvSpPr>
          <p:spPr>
            <a:xfrm>
              <a:off x="6426553" y="3658163"/>
              <a:ext cx="670913" cy="88620"/>
            </a:xfrm>
            <a:custGeom>
              <a:avLst/>
              <a:gdLst/>
              <a:ahLst/>
              <a:cxnLst/>
              <a:rect l="l" t="t" r="r" b="b"/>
              <a:pathLst>
                <a:path w="20789" h="2746" extrusionOk="0">
                  <a:moveTo>
                    <a:pt x="0" y="0"/>
                  </a:moveTo>
                  <a:lnTo>
                    <a:pt x="0" y="2745"/>
                  </a:lnTo>
                  <a:lnTo>
                    <a:pt x="20788" y="2745"/>
                  </a:lnTo>
                  <a:lnTo>
                    <a:pt x="207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69"/>
            <p:cNvSpPr/>
            <p:nvPr/>
          </p:nvSpPr>
          <p:spPr>
            <a:xfrm>
              <a:off x="6151140" y="3676785"/>
              <a:ext cx="66159" cy="51378"/>
            </a:xfrm>
            <a:custGeom>
              <a:avLst/>
              <a:gdLst/>
              <a:ahLst/>
              <a:cxnLst/>
              <a:rect l="l" t="t" r="r" b="b"/>
              <a:pathLst>
                <a:path w="2050" h="1592" extrusionOk="0">
                  <a:moveTo>
                    <a:pt x="1035" y="0"/>
                  </a:moveTo>
                  <a:cubicBezTo>
                    <a:pt x="458" y="0"/>
                    <a:pt x="0" y="358"/>
                    <a:pt x="0" y="796"/>
                  </a:cubicBezTo>
                  <a:cubicBezTo>
                    <a:pt x="0" y="1234"/>
                    <a:pt x="458" y="1592"/>
                    <a:pt x="1035" y="1592"/>
                  </a:cubicBezTo>
                  <a:cubicBezTo>
                    <a:pt x="1592" y="1592"/>
                    <a:pt x="2049" y="1234"/>
                    <a:pt x="2049" y="796"/>
                  </a:cubicBezTo>
                  <a:cubicBezTo>
                    <a:pt x="2049" y="358"/>
                    <a:pt x="1592" y="0"/>
                    <a:pt x="10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69"/>
            <p:cNvSpPr/>
            <p:nvPr/>
          </p:nvSpPr>
          <p:spPr>
            <a:xfrm>
              <a:off x="6223043" y="3939354"/>
              <a:ext cx="989959" cy="132930"/>
            </a:xfrm>
            <a:custGeom>
              <a:avLst/>
              <a:gdLst/>
              <a:ahLst/>
              <a:cxnLst/>
              <a:rect l="l" t="t" r="r" b="b"/>
              <a:pathLst>
                <a:path w="30675" h="4119" extrusionOk="0">
                  <a:moveTo>
                    <a:pt x="0" y="0"/>
                  </a:moveTo>
                  <a:lnTo>
                    <a:pt x="0" y="4118"/>
                  </a:lnTo>
                  <a:lnTo>
                    <a:pt x="30675" y="4118"/>
                  </a:lnTo>
                  <a:lnTo>
                    <a:pt x="306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69"/>
            <p:cNvSpPr/>
            <p:nvPr/>
          </p:nvSpPr>
          <p:spPr>
            <a:xfrm>
              <a:off x="6222366" y="4034364"/>
              <a:ext cx="990662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0" y="0"/>
                  </a:moveTo>
                  <a:lnTo>
                    <a:pt x="42909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69"/>
            <p:cNvSpPr/>
            <p:nvPr/>
          </p:nvSpPr>
          <p:spPr>
            <a:xfrm>
              <a:off x="6222366" y="4016388"/>
              <a:ext cx="990662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0" y="0"/>
                  </a:moveTo>
                  <a:lnTo>
                    <a:pt x="42909" y="0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69"/>
            <p:cNvSpPr/>
            <p:nvPr/>
          </p:nvSpPr>
          <p:spPr>
            <a:xfrm>
              <a:off x="6222366" y="3997767"/>
              <a:ext cx="990662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0" y="1"/>
                  </a:moveTo>
                  <a:lnTo>
                    <a:pt x="42909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69"/>
            <p:cNvSpPr/>
            <p:nvPr/>
          </p:nvSpPr>
          <p:spPr>
            <a:xfrm>
              <a:off x="6222366" y="3979146"/>
              <a:ext cx="990662" cy="32"/>
            </a:xfrm>
            <a:custGeom>
              <a:avLst/>
              <a:gdLst/>
              <a:ahLst/>
              <a:cxnLst/>
              <a:rect l="l" t="t" r="r" b="b"/>
              <a:pathLst>
                <a:path w="42909" h="1" fill="none" extrusionOk="0">
                  <a:moveTo>
                    <a:pt x="0" y="1"/>
                  </a:moveTo>
                  <a:lnTo>
                    <a:pt x="42909" y="1"/>
                  </a:lnTo>
                </a:path>
              </a:pathLst>
            </a:custGeom>
            <a:noFill/>
            <a:ln w="5475" cap="flat" cmpd="sng">
              <a:solidFill>
                <a:schemeClr val="lt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69"/>
            <p:cNvSpPr/>
            <p:nvPr/>
          </p:nvSpPr>
          <p:spPr>
            <a:xfrm>
              <a:off x="6191577" y="4058116"/>
              <a:ext cx="1050309" cy="20590"/>
            </a:xfrm>
            <a:custGeom>
              <a:avLst/>
              <a:gdLst/>
              <a:ahLst/>
              <a:cxnLst/>
              <a:rect l="l" t="t" r="r" b="b"/>
              <a:pathLst>
                <a:path w="32545" h="638" extrusionOk="0">
                  <a:moveTo>
                    <a:pt x="319" y="0"/>
                  </a:moveTo>
                  <a:cubicBezTo>
                    <a:pt x="140" y="0"/>
                    <a:pt x="0" y="140"/>
                    <a:pt x="0" y="319"/>
                  </a:cubicBezTo>
                  <a:cubicBezTo>
                    <a:pt x="0" y="498"/>
                    <a:pt x="140" y="637"/>
                    <a:pt x="319" y="637"/>
                  </a:cubicBezTo>
                  <a:lnTo>
                    <a:pt x="32227" y="637"/>
                  </a:lnTo>
                  <a:cubicBezTo>
                    <a:pt x="32406" y="637"/>
                    <a:pt x="32545" y="498"/>
                    <a:pt x="32545" y="319"/>
                  </a:cubicBezTo>
                  <a:cubicBezTo>
                    <a:pt x="32545" y="140"/>
                    <a:pt x="32406" y="0"/>
                    <a:pt x="322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69"/>
            <p:cNvSpPr/>
            <p:nvPr/>
          </p:nvSpPr>
          <p:spPr>
            <a:xfrm>
              <a:off x="6191577" y="3932286"/>
              <a:ext cx="1050309" cy="20590"/>
            </a:xfrm>
            <a:custGeom>
              <a:avLst/>
              <a:gdLst/>
              <a:ahLst/>
              <a:cxnLst/>
              <a:rect l="l" t="t" r="r" b="b"/>
              <a:pathLst>
                <a:path w="32545" h="638" extrusionOk="0">
                  <a:moveTo>
                    <a:pt x="319" y="0"/>
                  </a:moveTo>
                  <a:cubicBezTo>
                    <a:pt x="140" y="0"/>
                    <a:pt x="0" y="140"/>
                    <a:pt x="0" y="319"/>
                  </a:cubicBezTo>
                  <a:cubicBezTo>
                    <a:pt x="0" y="498"/>
                    <a:pt x="140" y="637"/>
                    <a:pt x="319" y="637"/>
                  </a:cubicBezTo>
                  <a:lnTo>
                    <a:pt x="32227" y="637"/>
                  </a:lnTo>
                  <a:cubicBezTo>
                    <a:pt x="32406" y="637"/>
                    <a:pt x="32545" y="498"/>
                    <a:pt x="32545" y="319"/>
                  </a:cubicBezTo>
                  <a:cubicBezTo>
                    <a:pt x="32545" y="140"/>
                    <a:pt x="32406" y="0"/>
                    <a:pt x="322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74" name="Google Shape;4474;p69"/>
          <p:cNvGrpSpPr/>
          <p:nvPr/>
        </p:nvGrpSpPr>
        <p:grpSpPr>
          <a:xfrm flipH="1">
            <a:off x="7783862" y="3209957"/>
            <a:ext cx="1301136" cy="863516"/>
            <a:chOff x="7313211" y="3209957"/>
            <a:chExt cx="1301136" cy="863516"/>
          </a:xfrm>
        </p:grpSpPr>
        <p:sp>
          <p:nvSpPr>
            <p:cNvPr id="4475" name="Google Shape;4475;p69"/>
            <p:cNvSpPr/>
            <p:nvPr/>
          </p:nvSpPr>
          <p:spPr>
            <a:xfrm>
              <a:off x="7328556" y="3209957"/>
              <a:ext cx="984182" cy="131640"/>
            </a:xfrm>
            <a:custGeom>
              <a:avLst/>
              <a:gdLst/>
              <a:ahLst/>
              <a:cxnLst/>
              <a:rect l="l" t="t" r="r" b="b"/>
              <a:pathLst>
                <a:path w="30496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30496" y="4079"/>
                  </a:lnTo>
                  <a:lnTo>
                    <a:pt x="3049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69"/>
            <p:cNvSpPr/>
            <p:nvPr/>
          </p:nvSpPr>
          <p:spPr>
            <a:xfrm>
              <a:off x="8227345" y="3209957"/>
              <a:ext cx="33402" cy="131640"/>
            </a:xfrm>
            <a:custGeom>
              <a:avLst/>
              <a:gdLst/>
              <a:ahLst/>
              <a:cxnLst/>
              <a:rect l="l" t="t" r="r" b="b"/>
              <a:pathLst>
                <a:path w="1035" h="4079" extrusionOk="0">
                  <a:moveTo>
                    <a:pt x="0" y="1"/>
                  </a:moveTo>
                  <a:lnTo>
                    <a:pt x="0" y="4079"/>
                  </a:lnTo>
                  <a:lnTo>
                    <a:pt x="1035" y="4079"/>
                  </a:lnTo>
                  <a:lnTo>
                    <a:pt x="103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69"/>
            <p:cNvSpPr/>
            <p:nvPr/>
          </p:nvSpPr>
          <p:spPr>
            <a:xfrm>
              <a:off x="8159282" y="3209957"/>
              <a:ext cx="34047" cy="131640"/>
            </a:xfrm>
            <a:custGeom>
              <a:avLst/>
              <a:gdLst/>
              <a:ahLst/>
              <a:cxnLst/>
              <a:rect l="l" t="t" r="r" b="b"/>
              <a:pathLst>
                <a:path w="1055" h="4079" extrusionOk="0">
                  <a:moveTo>
                    <a:pt x="1" y="1"/>
                  </a:moveTo>
                  <a:lnTo>
                    <a:pt x="1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69"/>
            <p:cNvSpPr/>
            <p:nvPr/>
          </p:nvSpPr>
          <p:spPr>
            <a:xfrm>
              <a:off x="8091865" y="3209957"/>
              <a:ext cx="34080" cy="131640"/>
            </a:xfrm>
            <a:custGeom>
              <a:avLst/>
              <a:gdLst/>
              <a:ahLst/>
              <a:cxnLst/>
              <a:rect l="l" t="t" r="r" b="b"/>
              <a:pathLst>
                <a:path w="1056" h="4079" extrusionOk="0">
                  <a:moveTo>
                    <a:pt x="1" y="1"/>
                  </a:moveTo>
                  <a:lnTo>
                    <a:pt x="1" y="4079"/>
                  </a:lnTo>
                  <a:lnTo>
                    <a:pt x="1055" y="4079"/>
                  </a:lnTo>
                  <a:lnTo>
                    <a:pt x="10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69"/>
            <p:cNvSpPr/>
            <p:nvPr/>
          </p:nvSpPr>
          <p:spPr>
            <a:xfrm>
              <a:off x="7376706" y="3234355"/>
              <a:ext cx="677335" cy="80294"/>
            </a:xfrm>
            <a:custGeom>
              <a:avLst/>
              <a:gdLst/>
              <a:ahLst/>
              <a:cxnLst/>
              <a:rect l="l" t="t" r="r" b="b"/>
              <a:pathLst>
                <a:path w="20988" h="2488" extrusionOk="0">
                  <a:moveTo>
                    <a:pt x="1174" y="1"/>
                  </a:moveTo>
                  <a:cubicBezTo>
                    <a:pt x="1174" y="657"/>
                    <a:pt x="657" y="1175"/>
                    <a:pt x="0" y="1175"/>
                  </a:cubicBezTo>
                  <a:lnTo>
                    <a:pt x="0" y="1334"/>
                  </a:lnTo>
                  <a:cubicBezTo>
                    <a:pt x="657" y="1334"/>
                    <a:pt x="1174" y="1851"/>
                    <a:pt x="1174" y="2487"/>
                  </a:cubicBezTo>
                  <a:lnTo>
                    <a:pt x="19833" y="2487"/>
                  </a:lnTo>
                  <a:cubicBezTo>
                    <a:pt x="19833" y="1851"/>
                    <a:pt x="20351" y="1334"/>
                    <a:pt x="20987" y="1334"/>
                  </a:cubicBezTo>
                  <a:lnTo>
                    <a:pt x="20987" y="1175"/>
                  </a:lnTo>
                  <a:cubicBezTo>
                    <a:pt x="20351" y="1175"/>
                    <a:pt x="19833" y="657"/>
                    <a:pt x="198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69"/>
            <p:cNvSpPr/>
            <p:nvPr/>
          </p:nvSpPr>
          <p:spPr>
            <a:xfrm>
              <a:off x="7442187" y="3288928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60"/>
                    <a:pt x="0" y="140"/>
                  </a:cubicBezTo>
                  <a:cubicBezTo>
                    <a:pt x="0" y="20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00"/>
                    <a:pt x="16611" y="140"/>
                  </a:cubicBezTo>
                  <a:cubicBezTo>
                    <a:pt x="16611" y="60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69"/>
            <p:cNvSpPr/>
            <p:nvPr/>
          </p:nvSpPr>
          <p:spPr>
            <a:xfrm>
              <a:off x="7442187" y="3270307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80"/>
                    <a:pt x="0" y="140"/>
                  </a:cubicBezTo>
                  <a:cubicBezTo>
                    <a:pt x="0" y="22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20"/>
                    <a:pt x="16611" y="140"/>
                  </a:cubicBezTo>
                  <a:cubicBezTo>
                    <a:pt x="16611" y="61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69"/>
            <p:cNvSpPr/>
            <p:nvPr/>
          </p:nvSpPr>
          <p:spPr>
            <a:xfrm>
              <a:off x="7442187" y="3252976"/>
              <a:ext cx="536078" cy="8391"/>
            </a:xfrm>
            <a:custGeom>
              <a:avLst/>
              <a:gdLst/>
              <a:ahLst/>
              <a:cxnLst/>
              <a:rect l="l" t="t" r="r" b="b"/>
              <a:pathLst>
                <a:path w="16611" h="260" extrusionOk="0">
                  <a:moveTo>
                    <a:pt x="120" y="1"/>
                  </a:moveTo>
                  <a:cubicBezTo>
                    <a:pt x="40" y="1"/>
                    <a:pt x="0" y="41"/>
                    <a:pt x="0" y="120"/>
                  </a:cubicBezTo>
                  <a:cubicBezTo>
                    <a:pt x="0" y="200"/>
                    <a:pt x="40" y="259"/>
                    <a:pt x="120" y="259"/>
                  </a:cubicBezTo>
                  <a:lnTo>
                    <a:pt x="16472" y="259"/>
                  </a:lnTo>
                  <a:cubicBezTo>
                    <a:pt x="16551" y="259"/>
                    <a:pt x="16611" y="200"/>
                    <a:pt x="16611" y="120"/>
                  </a:cubicBezTo>
                  <a:cubicBezTo>
                    <a:pt x="16611" y="41"/>
                    <a:pt x="16551" y="1"/>
                    <a:pt x="164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69"/>
            <p:cNvSpPr/>
            <p:nvPr/>
          </p:nvSpPr>
          <p:spPr>
            <a:xfrm>
              <a:off x="7449310" y="3537134"/>
              <a:ext cx="1099750" cy="270928"/>
            </a:xfrm>
            <a:custGeom>
              <a:avLst/>
              <a:gdLst/>
              <a:ahLst/>
              <a:cxnLst/>
              <a:rect l="l" t="t" r="r" b="b"/>
              <a:pathLst>
                <a:path w="34077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34076" y="8395"/>
                  </a:lnTo>
                  <a:lnTo>
                    <a:pt x="34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69"/>
            <p:cNvSpPr/>
            <p:nvPr/>
          </p:nvSpPr>
          <p:spPr>
            <a:xfrm>
              <a:off x="8476479" y="3537134"/>
              <a:ext cx="45601" cy="270928"/>
            </a:xfrm>
            <a:custGeom>
              <a:avLst/>
              <a:gdLst/>
              <a:ahLst/>
              <a:cxnLst/>
              <a:rect l="l" t="t" r="r" b="b"/>
              <a:pathLst>
                <a:path w="1413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1413" y="8395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69"/>
            <p:cNvSpPr/>
            <p:nvPr/>
          </p:nvSpPr>
          <p:spPr>
            <a:xfrm>
              <a:off x="7449310" y="3537134"/>
              <a:ext cx="46246" cy="270928"/>
            </a:xfrm>
            <a:custGeom>
              <a:avLst/>
              <a:gdLst/>
              <a:ahLst/>
              <a:cxnLst/>
              <a:rect l="l" t="t" r="r" b="b"/>
              <a:pathLst>
                <a:path w="1433" h="8395" extrusionOk="0">
                  <a:moveTo>
                    <a:pt x="0" y="0"/>
                  </a:moveTo>
                  <a:lnTo>
                    <a:pt x="0" y="8395"/>
                  </a:lnTo>
                  <a:lnTo>
                    <a:pt x="1432" y="8395"/>
                  </a:lnTo>
                  <a:lnTo>
                    <a:pt x="14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69"/>
            <p:cNvSpPr/>
            <p:nvPr/>
          </p:nvSpPr>
          <p:spPr>
            <a:xfrm>
              <a:off x="7568718" y="3611587"/>
              <a:ext cx="27625" cy="122022"/>
            </a:xfrm>
            <a:custGeom>
              <a:avLst/>
              <a:gdLst/>
              <a:ahLst/>
              <a:cxnLst/>
              <a:rect l="l" t="t" r="r" b="b"/>
              <a:pathLst>
                <a:path w="856" h="3781" extrusionOk="0">
                  <a:moveTo>
                    <a:pt x="0" y="1"/>
                  </a:moveTo>
                  <a:lnTo>
                    <a:pt x="0" y="3780"/>
                  </a:lnTo>
                  <a:lnTo>
                    <a:pt x="855" y="3780"/>
                  </a:lnTo>
                  <a:lnTo>
                    <a:pt x="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69"/>
            <p:cNvSpPr/>
            <p:nvPr/>
          </p:nvSpPr>
          <p:spPr>
            <a:xfrm>
              <a:off x="7627777" y="3611587"/>
              <a:ext cx="26980" cy="122022"/>
            </a:xfrm>
            <a:custGeom>
              <a:avLst/>
              <a:gdLst/>
              <a:ahLst/>
              <a:cxnLst/>
              <a:rect l="l" t="t" r="r" b="b"/>
              <a:pathLst>
                <a:path w="836" h="3781" extrusionOk="0">
                  <a:moveTo>
                    <a:pt x="0" y="1"/>
                  </a:moveTo>
                  <a:lnTo>
                    <a:pt x="0" y="3780"/>
                  </a:lnTo>
                  <a:lnTo>
                    <a:pt x="836" y="3780"/>
                  </a:lnTo>
                  <a:lnTo>
                    <a:pt x="83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69"/>
            <p:cNvSpPr/>
            <p:nvPr/>
          </p:nvSpPr>
          <p:spPr>
            <a:xfrm>
              <a:off x="7706977" y="3611575"/>
              <a:ext cx="714961" cy="122022"/>
            </a:xfrm>
            <a:custGeom>
              <a:avLst/>
              <a:gdLst/>
              <a:ahLst/>
              <a:cxnLst/>
              <a:rect l="l" t="t" r="r" b="b"/>
              <a:pathLst>
                <a:path w="19058" h="3781" extrusionOk="0">
                  <a:moveTo>
                    <a:pt x="1890" y="1"/>
                  </a:moveTo>
                  <a:cubicBezTo>
                    <a:pt x="836" y="1"/>
                    <a:pt x="0" y="856"/>
                    <a:pt x="0" y="1890"/>
                  </a:cubicBezTo>
                  <a:cubicBezTo>
                    <a:pt x="0" y="2945"/>
                    <a:pt x="836" y="3780"/>
                    <a:pt x="1890" y="3780"/>
                  </a:cubicBezTo>
                  <a:lnTo>
                    <a:pt x="17168" y="3780"/>
                  </a:lnTo>
                  <a:cubicBezTo>
                    <a:pt x="18222" y="3780"/>
                    <a:pt x="19057" y="2945"/>
                    <a:pt x="19057" y="1890"/>
                  </a:cubicBezTo>
                  <a:cubicBezTo>
                    <a:pt x="19057" y="856"/>
                    <a:pt x="18222" y="1"/>
                    <a:pt x="17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69"/>
            <p:cNvSpPr/>
            <p:nvPr/>
          </p:nvSpPr>
          <p:spPr>
            <a:xfrm>
              <a:off x="8330091" y="3646247"/>
              <a:ext cx="57187" cy="51410"/>
            </a:xfrm>
            <a:custGeom>
              <a:avLst/>
              <a:gdLst/>
              <a:ahLst/>
              <a:cxnLst/>
              <a:rect l="l" t="t" r="r" b="b"/>
              <a:pathLst>
                <a:path w="1772" h="1593" extrusionOk="0">
                  <a:moveTo>
                    <a:pt x="896" y="1"/>
                  </a:moveTo>
                  <a:cubicBezTo>
                    <a:pt x="399" y="1"/>
                    <a:pt x="1" y="359"/>
                    <a:pt x="1" y="797"/>
                  </a:cubicBezTo>
                  <a:cubicBezTo>
                    <a:pt x="1" y="1254"/>
                    <a:pt x="399" y="1592"/>
                    <a:pt x="896" y="1592"/>
                  </a:cubicBezTo>
                  <a:cubicBezTo>
                    <a:pt x="1393" y="1592"/>
                    <a:pt x="1771" y="1254"/>
                    <a:pt x="1771" y="797"/>
                  </a:cubicBezTo>
                  <a:cubicBezTo>
                    <a:pt x="1771" y="359"/>
                    <a:pt x="1393" y="1"/>
                    <a:pt x="8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69"/>
            <p:cNvSpPr/>
            <p:nvPr/>
          </p:nvSpPr>
          <p:spPr>
            <a:xfrm>
              <a:off x="7748545" y="3646247"/>
              <a:ext cx="57800" cy="51410"/>
            </a:xfrm>
            <a:custGeom>
              <a:avLst/>
              <a:gdLst/>
              <a:ahLst/>
              <a:cxnLst/>
              <a:rect l="l" t="t" r="r" b="b"/>
              <a:pathLst>
                <a:path w="1791" h="1593" extrusionOk="0">
                  <a:moveTo>
                    <a:pt x="896" y="1"/>
                  </a:moveTo>
                  <a:cubicBezTo>
                    <a:pt x="398" y="1"/>
                    <a:pt x="0" y="359"/>
                    <a:pt x="0" y="797"/>
                  </a:cubicBezTo>
                  <a:cubicBezTo>
                    <a:pt x="0" y="1234"/>
                    <a:pt x="398" y="1592"/>
                    <a:pt x="896" y="1592"/>
                  </a:cubicBezTo>
                  <a:cubicBezTo>
                    <a:pt x="1373" y="1592"/>
                    <a:pt x="1791" y="1234"/>
                    <a:pt x="1791" y="797"/>
                  </a:cubicBezTo>
                  <a:cubicBezTo>
                    <a:pt x="1791" y="359"/>
                    <a:pt x="1373" y="1"/>
                    <a:pt x="8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69"/>
            <p:cNvSpPr/>
            <p:nvPr/>
          </p:nvSpPr>
          <p:spPr>
            <a:xfrm>
              <a:off x="7500656" y="3954678"/>
              <a:ext cx="1099750" cy="118795"/>
            </a:xfrm>
            <a:custGeom>
              <a:avLst/>
              <a:gdLst/>
              <a:ahLst/>
              <a:cxnLst/>
              <a:rect l="l" t="t" r="r" b="b"/>
              <a:pathLst>
                <a:path w="34077" h="3681" extrusionOk="0">
                  <a:moveTo>
                    <a:pt x="0" y="0"/>
                  </a:moveTo>
                  <a:lnTo>
                    <a:pt x="0" y="3681"/>
                  </a:lnTo>
                  <a:lnTo>
                    <a:pt x="34077" y="3681"/>
                  </a:lnTo>
                  <a:lnTo>
                    <a:pt x="340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69"/>
            <p:cNvSpPr/>
            <p:nvPr/>
          </p:nvSpPr>
          <p:spPr>
            <a:xfrm>
              <a:off x="8430265" y="3990664"/>
              <a:ext cx="109146" cy="51410"/>
            </a:xfrm>
            <a:custGeom>
              <a:avLst/>
              <a:gdLst/>
              <a:ahLst/>
              <a:cxnLst/>
              <a:rect l="l" t="t" r="r" b="b"/>
              <a:pathLst>
                <a:path w="3382" h="1593" extrusionOk="0">
                  <a:moveTo>
                    <a:pt x="1691" y="1"/>
                  </a:moveTo>
                  <a:cubicBezTo>
                    <a:pt x="776" y="1"/>
                    <a:pt x="0" y="339"/>
                    <a:pt x="0" y="797"/>
                  </a:cubicBezTo>
                  <a:cubicBezTo>
                    <a:pt x="0" y="1234"/>
                    <a:pt x="776" y="1592"/>
                    <a:pt x="1691" y="1592"/>
                  </a:cubicBezTo>
                  <a:cubicBezTo>
                    <a:pt x="2606" y="1592"/>
                    <a:pt x="3382" y="1234"/>
                    <a:pt x="3382" y="797"/>
                  </a:cubicBezTo>
                  <a:cubicBezTo>
                    <a:pt x="3382" y="339"/>
                    <a:pt x="2606" y="1"/>
                    <a:pt x="16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69"/>
            <p:cNvSpPr/>
            <p:nvPr/>
          </p:nvSpPr>
          <p:spPr>
            <a:xfrm>
              <a:off x="8382114" y="398940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0" y="0"/>
                  </a:moveTo>
                  <a:lnTo>
                    <a:pt x="0" y="1651"/>
                  </a:lnTo>
                  <a:lnTo>
                    <a:pt x="497" y="165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69"/>
            <p:cNvSpPr/>
            <p:nvPr/>
          </p:nvSpPr>
          <p:spPr>
            <a:xfrm>
              <a:off x="8347421" y="3989406"/>
              <a:ext cx="16104" cy="53314"/>
            </a:xfrm>
            <a:custGeom>
              <a:avLst/>
              <a:gdLst/>
              <a:ahLst/>
              <a:cxnLst/>
              <a:rect l="l" t="t" r="r" b="b"/>
              <a:pathLst>
                <a:path w="499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69"/>
            <p:cNvSpPr/>
            <p:nvPr/>
          </p:nvSpPr>
          <p:spPr>
            <a:xfrm>
              <a:off x="8312761" y="398940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69"/>
            <p:cNvSpPr/>
            <p:nvPr/>
          </p:nvSpPr>
          <p:spPr>
            <a:xfrm>
              <a:off x="8278100" y="3989406"/>
              <a:ext cx="16072" cy="53314"/>
            </a:xfrm>
            <a:custGeom>
              <a:avLst/>
              <a:gdLst/>
              <a:ahLst/>
              <a:cxnLst/>
              <a:rect l="l" t="t" r="r" b="b"/>
              <a:pathLst>
                <a:path w="498" h="1652" extrusionOk="0">
                  <a:moveTo>
                    <a:pt x="1" y="0"/>
                  </a:moveTo>
                  <a:lnTo>
                    <a:pt x="1" y="1651"/>
                  </a:lnTo>
                  <a:lnTo>
                    <a:pt x="498" y="165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69"/>
            <p:cNvSpPr/>
            <p:nvPr/>
          </p:nvSpPr>
          <p:spPr>
            <a:xfrm>
              <a:off x="7572559" y="3986789"/>
              <a:ext cx="670913" cy="53314"/>
            </a:xfrm>
            <a:custGeom>
              <a:avLst/>
              <a:gdLst/>
              <a:ahLst/>
              <a:cxnLst/>
              <a:rect l="l" t="t" r="r" b="b"/>
              <a:pathLst>
                <a:path w="20789" h="1652" extrusionOk="0">
                  <a:moveTo>
                    <a:pt x="0" y="0"/>
                  </a:moveTo>
                  <a:lnTo>
                    <a:pt x="0" y="1651"/>
                  </a:lnTo>
                  <a:lnTo>
                    <a:pt x="20788" y="1651"/>
                  </a:lnTo>
                  <a:lnTo>
                    <a:pt x="207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69"/>
            <p:cNvSpPr/>
            <p:nvPr/>
          </p:nvSpPr>
          <p:spPr>
            <a:xfrm>
              <a:off x="8451436" y="4000959"/>
              <a:ext cx="66159" cy="30207"/>
            </a:xfrm>
            <a:custGeom>
              <a:avLst/>
              <a:gdLst/>
              <a:ahLst/>
              <a:cxnLst/>
              <a:rect l="l" t="t" r="r" b="b"/>
              <a:pathLst>
                <a:path w="2050" h="936" extrusionOk="0">
                  <a:moveTo>
                    <a:pt x="1035" y="0"/>
                  </a:moveTo>
                  <a:cubicBezTo>
                    <a:pt x="478" y="0"/>
                    <a:pt x="1" y="199"/>
                    <a:pt x="1" y="478"/>
                  </a:cubicBezTo>
                  <a:cubicBezTo>
                    <a:pt x="1" y="736"/>
                    <a:pt x="478" y="935"/>
                    <a:pt x="1035" y="935"/>
                  </a:cubicBezTo>
                  <a:cubicBezTo>
                    <a:pt x="1572" y="935"/>
                    <a:pt x="2049" y="736"/>
                    <a:pt x="2049" y="478"/>
                  </a:cubicBezTo>
                  <a:cubicBezTo>
                    <a:pt x="2049" y="219"/>
                    <a:pt x="1572" y="0"/>
                    <a:pt x="10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99" name="Google Shape;4499;p69"/>
            <p:cNvGrpSpPr/>
            <p:nvPr/>
          </p:nvGrpSpPr>
          <p:grpSpPr>
            <a:xfrm>
              <a:off x="7514598" y="3340380"/>
              <a:ext cx="1099750" cy="195830"/>
              <a:chOff x="7734110" y="3210705"/>
              <a:chExt cx="1099750" cy="195830"/>
            </a:xfrm>
          </p:grpSpPr>
          <p:sp>
            <p:nvSpPr>
              <p:cNvPr id="4500" name="Google Shape;4500;p69"/>
              <p:cNvSpPr/>
              <p:nvPr/>
            </p:nvSpPr>
            <p:spPr>
              <a:xfrm>
                <a:off x="7734110" y="3210705"/>
                <a:ext cx="1099750" cy="195830"/>
              </a:xfrm>
              <a:custGeom>
                <a:avLst/>
                <a:gdLst/>
                <a:ahLst/>
                <a:cxnLst/>
                <a:rect l="l" t="t" r="r" b="b"/>
                <a:pathLst>
                  <a:path w="34077" h="6068" extrusionOk="0">
                    <a:moveTo>
                      <a:pt x="0" y="1"/>
                    </a:moveTo>
                    <a:lnTo>
                      <a:pt x="0" y="6068"/>
                    </a:lnTo>
                    <a:lnTo>
                      <a:pt x="34076" y="6068"/>
                    </a:lnTo>
                    <a:lnTo>
                      <a:pt x="3407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1" name="Google Shape;4501;p69"/>
              <p:cNvSpPr/>
              <p:nvPr/>
            </p:nvSpPr>
            <p:spPr>
              <a:xfrm>
                <a:off x="8663687" y="3266569"/>
                <a:ext cx="109178" cy="83489"/>
              </a:xfrm>
              <a:custGeom>
                <a:avLst/>
                <a:gdLst/>
                <a:ahLst/>
                <a:cxnLst/>
                <a:rect l="l" t="t" r="r" b="b"/>
                <a:pathLst>
                  <a:path w="3383" h="2587" extrusionOk="0">
                    <a:moveTo>
                      <a:pt x="1692" y="0"/>
                    </a:moveTo>
                    <a:cubicBezTo>
                      <a:pt x="757" y="0"/>
                      <a:pt x="1" y="577"/>
                      <a:pt x="1" y="1293"/>
                    </a:cubicBezTo>
                    <a:cubicBezTo>
                      <a:pt x="1" y="2029"/>
                      <a:pt x="757" y="2586"/>
                      <a:pt x="1692" y="2586"/>
                    </a:cubicBezTo>
                    <a:cubicBezTo>
                      <a:pt x="2607" y="2586"/>
                      <a:pt x="3382" y="2009"/>
                      <a:pt x="3382" y="1293"/>
                    </a:cubicBezTo>
                    <a:cubicBezTo>
                      <a:pt x="3382" y="577"/>
                      <a:pt x="2626" y="0"/>
                      <a:pt x="16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2" name="Google Shape;4502;p69"/>
              <p:cNvSpPr/>
              <p:nvPr/>
            </p:nvSpPr>
            <p:spPr>
              <a:xfrm>
                <a:off x="8615537" y="3263987"/>
                <a:ext cx="16072" cy="8862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746" extrusionOk="0">
                    <a:moveTo>
                      <a:pt x="1" y="1"/>
                    </a:moveTo>
                    <a:lnTo>
                      <a:pt x="1" y="2746"/>
                    </a:lnTo>
                    <a:lnTo>
                      <a:pt x="498" y="2746"/>
                    </a:lnTo>
                    <a:lnTo>
                      <a:pt x="4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3" name="Google Shape;4503;p69"/>
              <p:cNvSpPr/>
              <p:nvPr/>
            </p:nvSpPr>
            <p:spPr>
              <a:xfrm>
                <a:off x="8580876" y="3263987"/>
                <a:ext cx="16072" cy="8862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746" extrusionOk="0">
                    <a:moveTo>
                      <a:pt x="1" y="1"/>
                    </a:moveTo>
                    <a:lnTo>
                      <a:pt x="1" y="2746"/>
                    </a:lnTo>
                    <a:lnTo>
                      <a:pt x="498" y="2746"/>
                    </a:lnTo>
                    <a:lnTo>
                      <a:pt x="4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4" name="Google Shape;4504;p69"/>
              <p:cNvSpPr/>
              <p:nvPr/>
            </p:nvSpPr>
            <p:spPr>
              <a:xfrm>
                <a:off x="8546215" y="3263987"/>
                <a:ext cx="16072" cy="8862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746" extrusionOk="0">
                    <a:moveTo>
                      <a:pt x="0" y="1"/>
                    </a:moveTo>
                    <a:lnTo>
                      <a:pt x="0" y="2746"/>
                    </a:lnTo>
                    <a:lnTo>
                      <a:pt x="498" y="2746"/>
                    </a:lnTo>
                    <a:lnTo>
                      <a:pt x="4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5" name="Google Shape;4505;p69"/>
              <p:cNvSpPr/>
              <p:nvPr/>
            </p:nvSpPr>
            <p:spPr>
              <a:xfrm>
                <a:off x="8511555" y="3263987"/>
                <a:ext cx="16072" cy="8862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746" extrusionOk="0">
                    <a:moveTo>
                      <a:pt x="0" y="1"/>
                    </a:moveTo>
                    <a:lnTo>
                      <a:pt x="0" y="2746"/>
                    </a:lnTo>
                    <a:lnTo>
                      <a:pt x="497" y="2746"/>
                    </a:lnTo>
                    <a:lnTo>
                      <a:pt x="49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6" name="Google Shape;4506;p69"/>
              <p:cNvSpPr/>
              <p:nvPr/>
            </p:nvSpPr>
            <p:spPr>
              <a:xfrm>
                <a:off x="7805368" y="3263987"/>
                <a:ext cx="670881" cy="88620"/>
              </a:xfrm>
              <a:custGeom>
                <a:avLst/>
                <a:gdLst/>
                <a:ahLst/>
                <a:cxnLst/>
                <a:rect l="l" t="t" r="r" b="b"/>
                <a:pathLst>
                  <a:path w="20788" h="2746" extrusionOk="0">
                    <a:moveTo>
                      <a:pt x="0" y="1"/>
                    </a:moveTo>
                    <a:lnTo>
                      <a:pt x="0" y="2746"/>
                    </a:lnTo>
                    <a:lnTo>
                      <a:pt x="20788" y="2746"/>
                    </a:lnTo>
                    <a:lnTo>
                      <a:pt x="2078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7" name="Google Shape;4507;p69"/>
              <p:cNvSpPr/>
              <p:nvPr/>
            </p:nvSpPr>
            <p:spPr>
              <a:xfrm>
                <a:off x="8686149" y="3282608"/>
                <a:ext cx="65513" cy="51378"/>
              </a:xfrm>
              <a:custGeom>
                <a:avLst/>
                <a:gdLst/>
                <a:ahLst/>
                <a:cxnLst/>
                <a:rect l="l" t="t" r="r" b="b"/>
                <a:pathLst>
                  <a:path w="2030" h="1592" extrusionOk="0">
                    <a:moveTo>
                      <a:pt x="1015" y="1"/>
                    </a:moveTo>
                    <a:cubicBezTo>
                      <a:pt x="458" y="1"/>
                      <a:pt x="1" y="359"/>
                      <a:pt x="1" y="796"/>
                    </a:cubicBezTo>
                    <a:cubicBezTo>
                      <a:pt x="1" y="1234"/>
                      <a:pt x="458" y="1592"/>
                      <a:pt x="1015" y="1592"/>
                    </a:cubicBezTo>
                    <a:cubicBezTo>
                      <a:pt x="1572" y="1592"/>
                      <a:pt x="2030" y="1234"/>
                      <a:pt x="2030" y="796"/>
                    </a:cubicBezTo>
                    <a:cubicBezTo>
                      <a:pt x="2030" y="359"/>
                      <a:pt x="1572" y="1"/>
                      <a:pt x="10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08" name="Google Shape;4508;p69"/>
            <p:cNvGrpSpPr/>
            <p:nvPr/>
          </p:nvGrpSpPr>
          <p:grpSpPr>
            <a:xfrm>
              <a:off x="7313211" y="3808985"/>
              <a:ext cx="1050309" cy="147066"/>
              <a:chOff x="7661561" y="3538110"/>
              <a:chExt cx="1050309" cy="147066"/>
            </a:xfrm>
          </p:grpSpPr>
          <p:sp>
            <p:nvSpPr>
              <p:cNvPr id="4509" name="Google Shape;4509;p69"/>
              <p:cNvSpPr/>
              <p:nvPr/>
            </p:nvSpPr>
            <p:spPr>
              <a:xfrm>
                <a:off x="7690445" y="3544532"/>
                <a:ext cx="989959" cy="133576"/>
              </a:xfrm>
              <a:custGeom>
                <a:avLst/>
                <a:gdLst/>
                <a:ahLst/>
                <a:cxnLst/>
                <a:rect l="l" t="t" r="r" b="b"/>
                <a:pathLst>
                  <a:path w="30675" h="4139" extrusionOk="0">
                    <a:moveTo>
                      <a:pt x="0" y="1"/>
                    </a:moveTo>
                    <a:lnTo>
                      <a:pt x="0" y="4138"/>
                    </a:lnTo>
                    <a:lnTo>
                      <a:pt x="30675" y="4138"/>
                    </a:lnTo>
                    <a:lnTo>
                      <a:pt x="3067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0" name="Google Shape;4510;p69"/>
              <p:cNvSpPr/>
              <p:nvPr/>
            </p:nvSpPr>
            <p:spPr>
              <a:xfrm>
                <a:off x="7689832" y="3640833"/>
                <a:ext cx="99065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42890" h="1" fill="none" extrusionOk="0">
                    <a:moveTo>
                      <a:pt x="42889" y="1"/>
                    </a:moveTo>
                    <a:lnTo>
                      <a:pt x="1" y="1"/>
                    </a:lnTo>
                  </a:path>
                </a:pathLst>
              </a:custGeom>
              <a:noFill/>
              <a:ln w="5475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1" name="Google Shape;4511;p69"/>
              <p:cNvSpPr/>
              <p:nvPr/>
            </p:nvSpPr>
            <p:spPr>
              <a:xfrm>
                <a:off x="7689832" y="3622212"/>
                <a:ext cx="99065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42890" h="1" fill="none" extrusionOk="0">
                    <a:moveTo>
                      <a:pt x="42889" y="1"/>
                    </a:moveTo>
                    <a:lnTo>
                      <a:pt x="1" y="1"/>
                    </a:lnTo>
                  </a:path>
                </a:pathLst>
              </a:custGeom>
              <a:noFill/>
              <a:ln w="5475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2" name="Google Shape;4512;p69"/>
              <p:cNvSpPr/>
              <p:nvPr/>
            </p:nvSpPr>
            <p:spPr>
              <a:xfrm>
                <a:off x="7689832" y="3603591"/>
                <a:ext cx="99065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42890" h="1" fill="none" extrusionOk="0">
                    <a:moveTo>
                      <a:pt x="42889" y="1"/>
                    </a:moveTo>
                    <a:lnTo>
                      <a:pt x="1" y="1"/>
                    </a:lnTo>
                  </a:path>
                </a:pathLst>
              </a:custGeom>
              <a:noFill/>
              <a:ln w="5475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3" name="Google Shape;4513;p69"/>
              <p:cNvSpPr/>
              <p:nvPr/>
            </p:nvSpPr>
            <p:spPr>
              <a:xfrm>
                <a:off x="7689832" y="3584356"/>
                <a:ext cx="99065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42890" h="1" fill="none" extrusionOk="0">
                    <a:moveTo>
                      <a:pt x="42889" y="0"/>
                    </a:moveTo>
                    <a:lnTo>
                      <a:pt x="1" y="0"/>
                    </a:lnTo>
                  </a:path>
                </a:pathLst>
              </a:custGeom>
              <a:noFill/>
              <a:ln w="5475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4" name="Google Shape;4514;p69"/>
              <p:cNvSpPr/>
              <p:nvPr/>
            </p:nvSpPr>
            <p:spPr>
              <a:xfrm>
                <a:off x="7661561" y="3663940"/>
                <a:ext cx="1050309" cy="21235"/>
              </a:xfrm>
              <a:custGeom>
                <a:avLst/>
                <a:gdLst/>
                <a:ahLst/>
                <a:cxnLst/>
                <a:rect l="l" t="t" r="r" b="b"/>
                <a:pathLst>
                  <a:path w="32545" h="658" extrusionOk="0">
                    <a:moveTo>
                      <a:pt x="318" y="1"/>
                    </a:moveTo>
                    <a:cubicBezTo>
                      <a:pt x="139" y="1"/>
                      <a:pt x="0" y="160"/>
                      <a:pt x="0" y="319"/>
                    </a:cubicBezTo>
                    <a:cubicBezTo>
                      <a:pt x="0" y="498"/>
                      <a:pt x="139" y="657"/>
                      <a:pt x="318" y="657"/>
                    </a:cubicBezTo>
                    <a:lnTo>
                      <a:pt x="32226" y="657"/>
                    </a:lnTo>
                    <a:cubicBezTo>
                      <a:pt x="32385" y="657"/>
                      <a:pt x="32545" y="498"/>
                      <a:pt x="32545" y="319"/>
                    </a:cubicBezTo>
                    <a:cubicBezTo>
                      <a:pt x="32545" y="160"/>
                      <a:pt x="32385" y="1"/>
                      <a:pt x="322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5" name="Google Shape;4515;p69"/>
              <p:cNvSpPr/>
              <p:nvPr/>
            </p:nvSpPr>
            <p:spPr>
              <a:xfrm>
                <a:off x="7661561" y="3538110"/>
                <a:ext cx="1050309" cy="20590"/>
              </a:xfrm>
              <a:custGeom>
                <a:avLst/>
                <a:gdLst/>
                <a:ahLst/>
                <a:cxnLst/>
                <a:rect l="l" t="t" r="r" b="b"/>
                <a:pathLst>
                  <a:path w="32545" h="638" extrusionOk="0">
                    <a:moveTo>
                      <a:pt x="318" y="1"/>
                    </a:moveTo>
                    <a:cubicBezTo>
                      <a:pt x="139" y="1"/>
                      <a:pt x="0" y="140"/>
                      <a:pt x="0" y="319"/>
                    </a:cubicBezTo>
                    <a:cubicBezTo>
                      <a:pt x="0" y="498"/>
                      <a:pt x="139" y="637"/>
                      <a:pt x="318" y="637"/>
                    </a:cubicBezTo>
                    <a:lnTo>
                      <a:pt x="32226" y="637"/>
                    </a:lnTo>
                    <a:cubicBezTo>
                      <a:pt x="32385" y="637"/>
                      <a:pt x="32545" y="498"/>
                      <a:pt x="32545" y="319"/>
                    </a:cubicBezTo>
                    <a:cubicBezTo>
                      <a:pt x="32545" y="140"/>
                      <a:pt x="32385" y="1"/>
                      <a:pt x="322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字方塊 25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64618" y="273248"/>
            <a:ext cx="1959697" cy="2324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0" y="-13785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Google Shape;2881;p37">
            <a:extLst>
              <a:ext uri="{FF2B5EF4-FFF2-40B4-BE49-F238E27FC236}">
                <a16:creationId xmlns:a16="http://schemas.microsoft.com/office/drawing/2014/main" id="{75E93CA5-356F-482F-AC81-5D8386B2013E}"/>
              </a:ext>
            </a:extLst>
          </p:cNvPr>
          <p:cNvSpPr txBox="1">
            <a:spLocks/>
          </p:cNvSpPr>
          <p:nvPr/>
        </p:nvSpPr>
        <p:spPr>
          <a:xfrm>
            <a:off x="965080" y="1385577"/>
            <a:ext cx="4324578" cy="122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2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/>
            <a:endParaRPr lang="en-US" sz="2800" dirty="0">
              <a:solidFill>
                <a:schemeClr val="accent5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674768" y="745974"/>
            <a:ext cx="4419747" cy="1420827"/>
          </a:xfrm>
          <a:prstGeom prst="rect">
            <a:avLst/>
          </a:prstGeom>
          <a:ln w="25400" cmpd="sng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辦公時數之補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endParaRPr lang="en-US" altLang="zh-TW" sz="2000" dirty="0">
              <a:solidFill>
                <a:schemeClr val="accent5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812653" y="2806404"/>
            <a:ext cx="8331347" cy="2174771"/>
          </a:xfrm>
          <a:prstGeom prst="rect">
            <a:avLst/>
          </a:prstGeom>
          <a:ln w="25400" cmpd="sng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相關法規及參考資料：：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公務人員保障法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公務員服務法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公務人員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請假規則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各機關加班費支給辦法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行政院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與所屬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中央及地方各機關（構）公務員服勤實施辦法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與所屬中央及地方各機關（構）公務員服勤實施辦法Ｑ＆Ａ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行政院與所屬中央及地方各機關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構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公務員服勤實施辦法及實務案例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endParaRPr lang="en-US" altLang="zh-TW" sz="2000" dirty="0">
              <a:solidFill>
                <a:schemeClr val="accent5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3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F4BD1B29-35A5-4BCD-9B88-7FC2729ED5D6}"/>
              </a:ext>
            </a:extLst>
          </p:cNvPr>
          <p:cNvSpPr/>
          <p:nvPr/>
        </p:nvSpPr>
        <p:spPr>
          <a:xfrm>
            <a:off x="7848751" y="1840185"/>
            <a:ext cx="1051749" cy="821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2540455" y="1844367"/>
            <a:ext cx="597529" cy="568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B1E8AAE-29FF-4F78-ABEF-F521E2A04904}"/>
              </a:ext>
            </a:extLst>
          </p:cNvPr>
          <p:cNvSpPr/>
          <p:nvPr/>
        </p:nvSpPr>
        <p:spPr>
          <a:xfrm>
            <a:off x="122001" y="1867825"/>
            <a:ext cx="1489085" cy="745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93948" y="485084"/>
            <a:ext cx="3628965" cy="7888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-27210" y="-61810"/>
            <a:ext cx="489879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>
                <a:latin typeface="微軟正黑體" panose="020B0604030504040204" pitchFamily="34" charset="-120"/>
                <a:ea typeface="微軟正黑體" panose="020B0604030504040204" pitchFamily="34" charset="-120"/>
              </a:rPr>
              <a:t>服</a:t>
            </a:r>
            <a:r>
              <a:rPr lang="zh-TW" altLang="en-US" sz="3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勤制度</a:t>
            </a:r>
            <a:r>
              <a:rPr lang="zh-TW" altLang="en-US" sz="360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規定說明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77" name="Google Shape;2877;p37"/>
          <p:cNvSpPr txBox="1">
            <a:spLocks noGrp="1"/>
          </p:cNvSpPr>
          <p:nvPr>
            <p:ph type="title" idx="9"/>
          </p:nvPr>
        </p:nvSpPr>
        <p:spPr>
          <a:xfrm>
            <a:off x="2373935" y="1746214"/>
            <a:ext cx="2497645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</a:t>
            </a:r>
            <a:r>
              <a:rPr lang="zh-TW" altLang="en-US" sz="2800" dirty="0"/>
              <a:t/>
            </a:r>
            <a:br>
              <a:rPr lang="zh-TW" altLang="en-US" sz="2800" dirty="0"/>
            </a:br>
            <a:endParaRPr sz="2800" dirty="0"/>
          </a:p>
        </p:txBody>
      </p:sp>
      <p:sp>
        <p:nvSpPr>
          <p:cNvPr id="2881" name="Google Shape;2881;p37"/>
          <p:cNvSpPr txBox="1">
            <a:spLocks noGrp="1"/>
          </p:cNvSpPr>
          <p:nvPr>
            <p:ph type="subTitle" idx="16"/>
          </p:nvPr>
        </p:nvSpPr>
        <p:spPr>
          <a:xfrm>
            <a:off x="15752" y="1522414"/>
            <a:ext cx="2006638" cy="5727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83" name="Google Shape;2883;p37"/>
          <p:cNvSpPr txBox="1">
            <a:spLocks noGrp="1"/>
          </p:cNvSpPr>
          <p:nvPr>
            <p:ph type="subTitle" idx="18"/>
          </p:nvPr>
        </p:nvSpPr>
        <p:spPr>
          <a:xfrm>
            <a:off x="5592786" y="1567916"/>
            <a:ext cx="3405944" cy="4861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辦公時數之補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47A19A2-63BF-49C8-B72C-7D8702BA9A3D}"/>
              </a:ext>
            </a:extLst>
          </p:cNvPr>
          <p:cNvSpPr txBox="1"/>
          <p:nvPr/>
        </p:nvSpPr>
        <p:spPr>
          <a:xfrm>
            <a:off x="761070" y="3516472"/>
            <a:ext cx="79168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為落實執行服勤辦法相關規定，及符合司法院釋字第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785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號以健康權保障為核心之解釋意旨，請考量單位勤務編排與人力調配 ，衡酌業務推動之必要性、合理性及急迫性，透過檢討非必要勤務、業務流程簡化、資訊化等方式，檢視人力運用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狀況</a:t>
            </a:r>
            <a:endParaRPr lang="zh-TW" altLang="en-US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Encode Sans Expanded"/>
            </a:endParaRPr>
          </a:p>
        </p:txBody>
      </p:sp>
      <p:sp>
        <p:nvSpPr>
          <p:cNvPr id="16" name="Google Shape;4772;p76">
            <a:extLst>
              <a:ext uri="{FF2B5EF4-FFF2-40B4-BE49-F238E27FC236}">
                <a16:creationId xmlns:a16="http://schemas.microsoft.com/office/drawing/2014/main" id="{91D3BEF2-8EE3-4B66-AD44-B6E398A99D2B}"/>
              </a:ext>
            </a:extLst>
          </p:cNvPr>
          <p:cNvSpPr/>
          <p:nvPr/>
        </p:nvSpPr>
        <p:spPr>
          <a:xfrm>
            <a:off x="122001" y="3662960"/>
            <a:ext cx="63906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DF82D0B-38E0-4D70-8C31-57257DBE901D}"/>
              </a:ext>
            </a:extLst>
          </p:cNvPr>
          <p:cNvSpPr txBox="1"/>
          <p:nvPr/>
        </p:nvSpPr>
        <p:spPr>
          <a:xfrm>
            <a:off x="91557" y="645368"/>
            <a:ext cx="90269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因應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司法院釋字第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785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解釋之意旨，考試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業於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 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日修正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公布公務員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服務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法及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公務人員保障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法，行政院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基於兼顧公務同仁健康權及機關實務運作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，據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以訂定「行政院與所屬中央及地方各機關（構）公務員服勤實施辦法」 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112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日施行，就公務員服勤時數訂定上限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規範、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服勤與休假之頻率及服勤日中連續休息最低時數。</a:t>
            </a:r>
          </a:p>
        </p:txBody>
      </p:sp>
      <p:sp>
        <p:nvSpPr>
          <p:cNvPr id="29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2423126" y="1881240"/>
            <a:ext cx="3232608" cy="1153476"/>
          </a:xfrm>
          <a:prstGeom prst="rect">
            <a:avLst/>
          </a:prstGeom>
          <a:ln w="25400" cmpd="sng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公務員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服務法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§12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與所屬中央及地方各機關（構）公務員服勤實施辦法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§5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公務人員保障法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§23</a:t>
            </a:r>
          </a:p>
          <a:p>
            <a:pPr marL="0" lvl="0" indent="0">
              <a:buClr>
                <a:schemeClr val="accent4">
                  <a:lumMod val="75000"/>
                </a:schemeClr>
              </a:buClr>
              <a:buSzPct val="60000"/>
            </a:pPr>
            <a:endParaRPr lang="en-US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Encode Sans Expanded"/>
            </a:endParaRPr>
          </a:p>
        </p:txBody>
      </p:sp>
      <p:sp>
        <p:nvSpPr>
          <p:cNvPr id="34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5592786" y="1847675"/>
            <a:ext cx="3479718" cy="1522058"/>
          </a:xfrm>
          <a:prstGeom prst="rect">
            <a:avLst/>
          </a:prstGeom>
          <a:ln w="25400" cmpd="sng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公務人員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保障法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§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23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機關加班費支給辦法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§6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§10</a:t>
            </a:r>
            <a:endParaRPr lang="en-US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行政院與所屬中央及地方各機關（構）公務員服勤實施辦法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人事行政總處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111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日總處培字第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1113028971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號函規定</a:t>
            </a:r>
            <a:endParaRPr lang="en-US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endParaRPr lang="en-US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18918" y="1861241"/>
            <a:ext cx="2448793" cy="1153476"/>
          </a:xfrm>
          <a:prstGeom prst="rect">
            <a:avLst/>
          </a:prstGeom>
          <a:ln w="25400" cmpd="sng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公務員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服務法</a:t>
            </a:r>
            <a:r>
              <a:rPr lang="en-US" altLang="zh-TW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Encode Sans Expanded"/>
              </a:rPr>
              <a:t>§12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與所屬中央及地方各機關（構）公務員服勤實施辦法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§6</a:t>
            </a:r>
            <a:endParaRPr lang="en-US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Encode Sans Expanded"/>
            </a:endParaRPr>
          </a:p>
        </p:txBody>
      </p:sp>
    </p:spTree>
    <p:extLst>
      <p:ext uri="{BB962C8B-B14F-4D97-AF65-F5344CB8AC3E}">
        <p14:creationId xmlns:p14="http://schemas.microsoft.com/office/powerpoint/2010/main" val="377739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106771" y="373642"/>
            <a:ext cx="2721096" cy="1587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177" name="Google Shape;3177;p40"/>
          <p:cNvSpPr txBox="1">
            <a:spLocks noGrp="1"/>
          </p:cNvSpPr>
          <p:nvPr>
            <p:ph type="title"/>
          </p:nvPr>
        </p:nvSpPr>
        <p:spPr>
          <a:xfrm>
            <a:off x="0" y="-119676"/>
            <a:ext cx="426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79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106771" y="570079"/>
            <a:ext cx="8823958" cy="1288608"/>
          </a:xfrm>
          <a:prstGeom prst="rect">
            <a:avLst/>
          </a:prstGeom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 smtClean="0">
                <a:ea typeface="微軟正黑體" panose="020B0604030504040204" pitchFamily="34" charset="-120"/>
              </a:rPr>
              <a:t>公務員</a:t>
            </a:r>
            <a:r>
              <a:rPr lang="zh-TW" altLang="en-US" b="1" dirty="0">
                <a:ea typeface="微軟正黑體" panose="020B0604030504040204" pitchFamily="34" charset="-120"/>
              </a:rPr>
              <a:t>服務法</a:t>
            </a:r>
            <a:r>
              <a:rPr lang="en-US" altLang="zh-TW" b="1" dirty="0">
                <a:ea typeface="微軟正黑體" panose="020B0604030504040204" pitchFamily="34" charset="-120"/>
              </a:rPr>
              <a:t>§</a:t>
            </a:r>
            <a:r>
              <a:rPr lang="en-US" altLang="zh-TW" b="1" dirty="0" smtClean="0">
                <a:ea typeface="微軟正黑體" panose="020B0604030504040204" pitchFamily="34" charset="-120"/>
              </a:rPr>
              <a:t>12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每日辦公時數為</a:t>
            </a:r>
            <a:r>
              <a:rPr lang="en-US" altLang="zh-TW" sz="1800" b="1" dirty="0">
                <a:ea typeface="微軟正黑體" panose="020B0604030504040204" pitchFamily="34" charset="-120"/>
              </a:rPr>
              <a:t>8</a:t>
            </a:r>
            <a:r>
              <a:rPr lang="zh-TW" altLang="en-US" sz="1800" b="1" dirty="0">
                <a:ea typeface="微軟正黑體" panose="020B0604030504040204" pitchFamily="34" charset="-120"/>
              </a:rPr>
              <a:t>小時，每週辦公總時數為</a:t>
            </a:r>
            <a:r>
              <a:rPr lang="en-US" altLang="zh-TW" sz="1800" b="1" dirty="0">
                <a:ea typeface="微軟正黑體" panose="020B0604030504040204" pitchFamily="34" charset="-120"/>
              </a:rPr>
              <a:t>40</a:t>
            </a:r>
            <a:r>
              <a:rPr lang="zh-TW" altLang="en-US" sz="1800" b="1" dirty="0">
                <a:ea typeface="微軟正黑體" panose="020B0604030504040204" pitchFamily="34" charset="-120"/>
              </a:rPr>
              <a:t>小時，每週應有</a:t>
            </a:r>
            <a:r>
              <a:rPr lang="en-US" altLang="zh-TW" sz="1800" b="1" dirty="0">
                <a:ea typeface="微軟正黑體" panose="020B0604030504040204" pitchFamily="34" charset="-120"/>
              </a:rPr>
              <a:t>2</a:t>
            </a:r>
            <a:r>
              <a:rPr lang="zh-TW" altLang="en-US" sz="1800" b="1" dirty="0">
                <a:ea typeface="微軟正黑體" panose="020B0604030504040204" pitchFamily="34" charset="-120"/>
              </a:rPr>
              <a:t>日之休息日。</a:t>
            </a:r>
            <a:endParaRPr lang="en-US" altLang="zh-TW" sz="1800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輪班制更換班次時，至少應有連續</a:t>
            </a:r>
            <a:r>
              <a:rPr lang="en-US" altLang="zh-TW" sz="1800" b="1" dirty="0">
                <a:ea typeface="微軟正黑體" panose="020B0604030504040204" pitchFamily="34" charset="-120"/>
              </a:rPr>
              <a:t>11</a:t>
            </a:r>
            <a:r>
              <a:rPr lang="zh-TW" altLang="en-US" sz="1800" b="1" dirty="0">
                <a:ea typeface="微軟正黑體" panose="020B0604030504040204" pitchFamily="34" charset="-120"/>
              </a:rPr>
              <a:t>小時之休息時間。但因應勤（業）務需要或其他特殊情形，不在此限。</a:t>
            </a:r>
            <a:endParaRPr lang="en-US" altLang="zh-TW" sz="1800" b="1" dirty="0">
              <a:ea typeface="微軟正黑體" panose="020B0604030504040204" pitchFamily="34" charset="-120"/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106771" y="3637136"/>
            <a:ext cx="3780000" cy="1709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46" name="Google Shape;3177;p40"/>
          <p:cNvSpPr txBox="1">
            <a:spLocks/>
          </p:cNvSpPr>
          <p:nvPr/>
        </p:nvSpPr>
        <p:spPr>
          <a:xfrm>
            <a:off x="31417" y="3213996"/>
            <a:ext cx="4487333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106771" y="3808062"/>
            <a:ext cx="8921770" cy="1289217"/>
          </a:xfrm>
          <a:prstGeom prst="rect">
            <a:avLst/>
          </a:prstGeom>
          <a:solidFill>
            <a:schemeClr val="accent6"/>
          </a:solidFill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 smtClean="0">
                <a:ea typeface="微軟正黑體" panose="020B0604030504040204" pitchFamily="34" charset="-120"/>
              </a:rPr>
              <a:t>公務員</a:t>
            </a:r>
            <a:r>
              <a:rPr lang="zh-TW" altLang="en-US" b="1" dirty="0">
                <a:ea typeface="微軟正黑體" panose="020B0604030504040204" pitchFamily="34" charset="-120"/>
              </a:rPr>
              <a:t>服務法</a:t>
            </a:r>
            <a:r>
              <a:rPr lang="en-US" altLang="zh-TW" b="1" dirty="0">
                <a:ea typeface="微軟正黑體" panose="020B0604030504040204" pitchFamily="34" charset="-120"/>
              </a:rPr>
              <a:t>§</a:t>
            </a:r>
            <a:r>
              <a:rPr lang="en-US" altLang="zh-TW" b="1" dirty="0" smtClean="0">
                <a:ea typeface="微軟正黑體" panose="020B0604030504040204" pitchFamily="34" charset="-120"/>
              </a:rPr>
              <a:t>12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為推動業務需要，得經指派延長辦公時數加班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每日正常辦公時數，連同延長辦公時數不得超過</a:t>
            </a:r>
            <a:r>
              <a:rPr lang="en-US" altLang="zh-TW" sz="1800" b="1" dirty="0">
                <a:ea typeface="微軟正黑體" panose="020B0604030504040204" pitchFamily="34" charset="-120"/>
              </a:rPr>
              <a:t>12</a:t>
            </a:r>
            <a:r>
              <a:rPr lang="zh-TW" altLang="en-US" sz="1800" b="1" dirty="0">
                <a:ea typeface="微軟正黑體" panose="020B0604030504040204" pitchFamily="34" charset="-120"/>
              </a:rPr>
              <a:t>小時；延長辦公時數，每月不得超過</a:t>
            </a:r>
            <a:r>
              <a:rPr lang="en-US" altLang="zh-TW" sz="1800" b="1" dirty="0">
                <a:ea typeface="微軟正黑體" panose="020B0604030504040204" pitchFamily="34" charset="-120"/>
              </a:rPr>
              <a:t>60</a:t>
            </a:r>
            <a:r>
              <a:rPr lang="zh-TW" altLang="en-US" sz="1800" b="1" dirty="0">
                <a:ea typeface="微軟正黑體" panose="020B0604030504040204" pitchFamily="34" charset="-120"/>
              </a:rPr>
              <a:t>小時。</a:t>
            </a:r>
            <a:endParaRPr lang="en-US" altLang="zh-TW" sz="1800" b="1" dirty="0">
              <a:ea typeface="微軟正黑體" panose="020B0604030504040204" pitchFamily="34" charset="-120"/>
            </a:endParaRPr>
          </a:p>
          <a:p>
            <a:pPr marL="0" indent="0"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800" b="1" dirty="0">
                <a:ea typeface="微軟正黑體" panose="020B0604030504040204" pitchFamily="34" charset="-120"/>
              </a:rPr>
              <a:t>       </a:t>
            </a:r>
            <a:endParaRPr lang="zh-TW" altLang="en-US" sz="2000" b="1" dirty="0">
              <a:ea typeface="微軟正黑體" panose="020B0604030504040204" pitchFamily="34" charset="-120"/>
            </a:endParaRPr>
          </a:p>
        </p:txBody>
      </p:sp>
      <p:sp>
        <p:nvSpPr>
          <p:cNvPr id="9" name="Google Shape;3177;p40"/>
          <p:cNvSpPr txBox="1">
            <a:spLocks/>
          </p:cNvSpPr>
          <p:nvPr/>
        </p:nvSpPr>
        <p:spPr>
          <a:xfrm>
            <a:off x="31417" y="1812848"/>
            <a:ext cx="426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142442" y="2382086"/>
            <a:ext cx="2806498" cy="1212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124606" y="2476861"/>
            <a:ext cx="8788287" cy="713026"/>
          </a:xfrm>
          <a:prstGeom prst="rect">
            <a:avLst/>
          </a:prstGeom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250902"/>
              </a:buClr>
              <a:defRPr/>
            </a:pPr>
            <a:r>
              <a:rPr lang="zh-TW" altLang="en-US" b="1" dirty="0">
                <a:ea typeface="微軟正黑體" panose="020B0604030504040204" pitchFamily="34" charset="-120"/>
              </a:rPr>
              <a:t>行政院與所屬中央及地方各機關（構）公務員服勤實施辦法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§6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>
                <a:ea typeface="微軟正黑體" panose="020B0604030504040204" pitchFamily="34" charset="-120"/>
              </a:rPr>
              <a:t>辦公時間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跨越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日</a:t>
            </a:r>
            <a:r>
              <a:rPr lang="zh-TW" altLang="en-US" sz="2000" b="1" dirty="0">
                <a:ea typeface="微軟正黑體" panose="020B0604030504040204" pitchFamily="34" charset="-120"/>
              </a:rPr>
              <a:t>者，應合併計算為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第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日</a:t>
            </a:r>
            <a:r>
              <a:rPr lang="zh-TW" altLang="en-US" sz="2000" b="1" dirty="0">
                <a:ea typeface="微軟正黑體" panose="020B0604030504040204" pitchFamily="34" charset="-120"/>
              </a:rPr>
              <a:t>之辦公時數。</a:t>
            </a:r>
            <a:endParaRPr lang="en-US" altLang="zh-TW" sz="2000" b="1" dirty="0" smtClean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14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95740" y="353818"/>
            <a:ext cx="3780000" cy="1709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177" name="Google Shape;3177;p40"/>
          <p:cNvSpPr txBox="1">
            <a:spLocks noGrp="1"/>
          </p:cNvSpPr>
          <p:nvPr>
            <p:ph type="title"/>
          </p:nvPr>
        </p:nvSpPr>
        <p:spPr>
          <a:xfrm>
            <a:off x="42400" y="-101928"/>
            <a:ext cx="450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Google Shape;3178;p40"/>
          <p:cNvSpPr txBox="1">
            <a:spLocks/>
          </p:cNvSpPr>
          <p:nvPr/>
        </p:nvSpPr>
        <p:spPr>
          <a:xfrm>
            <a:off x="95740" y="579689"/>
            <a:ext cx="8722405" cy="447720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indent="0">
              <a:buClr>
                <a:srgbClr val="250902"/>
              </a:buClr>
              <a:defRPr/>
            </a:pPr>
            <a:r>
              <a:rPr lang="zh-TW" altLang="en-US" b="1" dirty="0" smtClean="0">
                <a:ea typeface="微軟正黑體" panose="020B0604030504040204" pitchFamily="34" charset="-120"/>
              </a:rPr>
              <a:t>行政院</a:t>
            </a:r>
            <a:r>
              <a:rPr lang="zh-TW" altLang="en-US" b="1" dirty="0">
                <a:ea typeface="微軟正黑體" panose="020B0604030504040204" pitchFamily="34" charset="-120"/>
              </a:rPr>
              <a:t>與所屬中央及地方各機關（構）公務員服勤實施辦法</a:t>
            </a:r>
            <a:r>
              <a:rPr lang="en-US" altLang="zh-TW" b="1" dirty="0">
                <a:ea typeface="微軟正黑體" panose="020B0604030504040204" pitchFamily="34" charset="-120"/>
              </a:rPr>
              <a:t>§4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 smtClean="0">
                <a:ea typeface="微軟正黑體" panose="020B0604030504040204" pitchFamily="34" charset="-120"/>
              </a:rPr>
              <a:t>為</a:t>
            </a:r>
            <a:r>
              <a:rPr lang="zh-TW" altLang="en-US" sz="1800" b="1" dirty="0">
                <a:ea typeface="微軟正黑體" panose="020B0604030504040204" pitchFamily="34" charset="-120"/>
              </a:rPr>
              <a:t>搶救重大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災害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</a:rPr>
              <a:t>註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</a:rPr>
              <a:t>1)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、</a:t>
            </a:r>
            <a:r>
              <a:rPr lang="zh-TW" altLang="en-US" sz="1800" b="1" dirty="0">
                <a:ea typeface="微軟正黑體" panose="020B0604030504040204" pitchFamily="34" charset="-120"/>
              </a:rPr>
              <a:t>處理緊急或重大突發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事件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(</a:t>
            </a:r>
            <a:r>
              <a:rPr lang="zh-TW" altLang="en-US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註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2) 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、</a:t>
            </a:r>
            <a:r>
              <a:rPr lang="zh-TW" altLang="en-US" sz="1800" b="1" dirty="0">
                <a:ea typeface="微軟正黑體" panose="020B0604030504040204" pitchFamily="34" charset="-120"/>
              </a:rPr>
              <a:t>辦理重大專案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業務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(</a:t>
            </a:r>
            <a:r>
              <a:rPr lang="zh-TW" altLang="en-US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註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3)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之</a:t>
            </a:r>
            <a:r>
              <a:rPr lang="zh-TW" altLang="en-US" sz="1800" b="1" dirty="0">
                <a:ea typeface="微軟正黑體" panose="020B0604030504040204" pitchFamily="34" charset="-120"/>
              </a:rPr>
              <a:t>延長辦公時數，連同正常辦公時數，每日不得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14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；延長辦公時數，每月不得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80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小時。</a:t>
            </a:r>
            <a:endParaRPr lang="en-US" altLang="zh-TW" sz="1800" b="1" dirty="0" smtClean="0"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 smtClean="0">
                <a:ea typeface="微軟正黑體" panose="020B0604030504040204" pitchFamily="34" charset="-120"/>
              </a:rPr>
              <a:t>因</a:t>
            </a:r>
            <a:r>
              <a:rPr lang="zh-TW" altLang="en-US" sz="1800" b="1" dirty="0">
                <a:ea typeface="微軟正黑體" panose="020B0604030504040204" pitchFamily="34" charset="-120"/>
              </a:rPr>
              <a:t>有急迫必要性，且機關（構）人力臨時調度有困難，不受每日辦公時數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上限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14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之限制，惟不得連續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3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日</a:t>
            </a:r>
            <a:r>
              <a:rPr lang="zh-TW" altLang="en-US" sz="1800" b="1" dirty="0">
                <a:ea typeface="微軟正黑體" panose="020B0604030504040204" pitchFamily="34" charset="-120"/>
              </a:rPr>
              <a:t>。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 smtClean="0">
                <a:ea typeface="微軟正黑體" panose="020B0604030504040204" pitchFamily="34" charset="-120"/>
              </a:rPr>
              <a:t>因</a:t>
            </a:r>
            <a:r>
              <a:rPr lang="zh-TW" altLang="en-US" sz="1800" b="1" dirty="0">
                <a:ea typeface="微軟正黑體" panose="020B0604030504040204" pitchFamily="34" charset="-120"/>
              </a:rPr>
              <a:t>辦理特殊重大專案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業務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(</a:t>
            </a:r>
            <a:r>
              <a:rPr lang="zh-TW" altLang="en-US" sz="1200" b="1" dirty="0" smtClean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註</a:t>
            </a:r>
            <a:r>
              <a:rPr lang="en-US" altLang="zh-TW" sz="1200" b="1" dirty="0" smtClean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4)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確</a:t>
            </a:r>
            <a:r>
              <a:rPr lang="zh-TW" altLang="en-US" sz="1800" b="1" dirty="0">
                <a:ea typeface="微軟正黑體" panose="020B0604030504040204" pitchFamily="34" charset="-120"/>
              </a:rPr>
              <a:t>有需要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，報經主管機關</a:t>
            </a:r>
            <a:r>
              <a:rPr lang="zh-TW" altLang="en-US" sz="1800" b="1" dirty="0">
                <a:ea typeface="微軟正黑體" panose="020B0604030504040204" pitchFamily="34" charset="-120"/>
              </a:rPr>
              <a:t>同意，延長辦公時數以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每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3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個</a:t>
            </a:r>
            <a:r>
              <a:rPr lang="zh-TW" altLang="en-US" sz="1800" b="1" dirty="0">
                <a:ea typeface="微軟正黑體" panose="020B0604030504040204" pitchFamily="34" charset="-120"/>
              </a:rPr>
              <a:t>月不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240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控管之。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 smtClean="0">
                <a:ea typeface="微軟正黑體" panose="020B0604030504040204" pitchFamily="34" charset="-120"/>
              </a:rPr>
              <a:t>為</a:t>
            </a:r>
            <a:r>
              <a:rPr lang="zh-TW" altLang="en-US" sz="1800" b="1" dirty="0">
                <a:ea typeface="微軟正黑體" panose="020B0604030504040204" pitchFamily="34" charset="-120"/>
              </a:rPr>
              <a:t>辦理季節性、週期性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工作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(</a:t>
            </a:r>
            <a:r>
              <a:rPr lang="zh-TW" altLang="en-US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註</a:t>
            </a:r>
            <a:r>
              <a:rPr lang="en-US" altLang="zh-TW" sz="1200" b="1" dirty="0">
                <a:solidFill>
                  <a:srgbClr val="000000"/>
                </a:solidFill>
                <a:latin typeface="Arial"/>
                <a:ea typeface="微軟正黑體" panose="020B0604030504040204" pitchFamily="34" charset="-120"/>
                <a:cs typeface="Arial"/>
                <a:sym typeface="Arial"/>
              </a:rPr>
              <a:t>5)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之</a:t>
            </a:r>
            <a:r>
              <a:rPr lang="zh-TW" altLang="en-US" sz="1800" b="1" dirty="0">
                <a:ea typeface="微軟正黑體" panose="020B0604030504040204" pitchFamily="34" charset="-120"/>
              </a:rPr>
              <a:t>延長辦公時數，連同正常辦公時數，每日不得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12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；延長辦公時數，每月不得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80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。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依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第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項</a:t>
            </a:r>
            <a:r>
              <a:rPr lang="zh-TW" altLang="en-US" sz="1800" b="1" dirty="0">
                <a:ea typeface="微軟正黑體" panose="020B0604030504040204" pitchFamily="34" charset="-120"/>
              </a:rPr>
              <a:t>規定每日辦公時數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14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，或每月延長辦公時數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60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者，除該項但書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第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款</a:t>
            </a:r>
            <a:r>
              <a:rPr lang="zh-TW" altLang="en-US" sz="1800" b="1" dirty="0">
                <a:ea typeface="微軟正黑體" panose="020B0604030504040204" pitchFamily="34" charset="-120"/>
              </a:rPr>
              <a:t>規定外，應於事由發生之日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起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個</a:t>
            </a:r>
            <a:r>
              <a:rPr lang="zh-TW" altLang="en-US" sz="1800" b="1" dirty="0">
                <a:ea typeface="微軟正黑體" panose="020B0604030504040204" pitchFamily="34" charset="-120"/>
              </a:rPr>
              <a:t>月內報主管機關備查；依前項規定每月延長辦公時數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60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1800" b="1" dirty="0">
                <a:ea typeface="微軟正黑體" panose="020B0604030504040204" pitchFamily="34" charset="-120"/>
              </a:rPr>
              <a:t>者，應事前經主管機關同意，並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以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個</a:t>
            </a:r>
            <a:r>
              <a:rPr lang="zh-TW" altLang="en-US" sz="1800" b="1" dirty="0">
                <a:ea typeface="微軟正黑體" panose="020B0604030504040204" pitchFamily="34" charset="-120"/>
              </a:rPr>
              <a:t>月為限，必要時得再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延長</a:t>
            </a:r>
            <a:r>
              <a:rPr lang="en-US" altLang="zh-TW" sz="1800" b="1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個</a:t>
            </a:r>
            <a:r>
              <a:rPr lang="zh-TW" altLang="en-US" sz="1800" b="1" dirty="0">
                <a:ea typeface="微軟正黑體" panose="020B0604030504040204" pitchFamily="34" charset="-120"/>
              </a:rPr>
              <a:t>月。</a:t>
            </a:r>
          </a:p>
          <a:p>
            <a:pPr marL="0" indent="0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A3DC986-2E7A-4C4D-B609-FAA3B8656858}"/>
              </a:ext>
            </a:extLst>
          </p:cNvPr>
          <p:cNvSpPr txBox="1"/>
          <p:nvPr/>
        </p:nvSpPr>
        <p:spPr>
          <a:xfrm flipV="1">
            <a:off x="95740" y="353818"/>
            <a:ext cx="3780000" cy="17092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177" name="Google Shape;3177;p40"/>
          <p:cNvSpPr txBox="1">
            <a:spLocks noGrp="1"/>
          </p:cNvSpPr>
          <p:nvPr>
            <p:ph type="title"/>
          </p:nvPr>
        </p:nvSpPr>
        <p:spPr>
          <a:xfrm>
            <a:off x="0" y="-47956"/>
            <a:ext cx="450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-3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Google Shape;3178;p40"/>
          <p:cNvSpPr txBox="1">
            <a:spLocks/>
          </p:cNvSpPr>
          <p:nvPr/>
        </p:nvSpPr>
        <p:spPr>
          <a:xfrm>
            <a:off x="133205" y="2525829"/>
            <a:ext cx="9010795" cy="201111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 smtClean="0">
                <a:ea typeface="微軟正黑體" panose="020B0604030504040204" pitchFamily="34" charset="-120"/>
              </a:rPr>
              <a:t>行政院</a:t>
            </a:r>
            <a:r>
              <a:rPr lang="zh-TW" altLang="en-US" sz="1800" b="1" dirty="0">
                <a:ea typeface="微軟正黑體" panose="020B0604030504040204" pitchFamily="34" charset="-120"/>
              </a:rPr>
              <a:t>與所屬中央及地方各機關（構）公務員服勤實施辦法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服</a:t>
            </a:r>
            <a:r>
              <a:rPr lang="zh-TW" altLang="en-US" sz="1800" b="1" dirty="0">
                <a:ea typeface="微軟正黑體" panose="020B0604030504040204" pitchFamily="34" charset="-120"/>
              </a:rPr>
              <a:t>勤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辦法明</a:t>
            </a:r>
            <a:r>
              <a:rPr lang="zh-TW" altLang="en-US" sz="1800" b="1" dirty="0">
                <a:ea typeface="微軟正黑體" panose="020B0604030504040204" pitchFamily="34" charset="-120"/>
              </a:rPr>
              <a:t>定應定期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檢視。</a:t>
            </a:r>
            <a:endParaRPr lang="en-US" altLang="zh-TW" sz="1800" b="1" dirty="0" smtClean="0"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依教育部</a:t>
            </a:r>
            <a:r>
              <a:rPr lang="en-US" altLang="zh-TW" sz="1800" b="1" dirty="0">
                <a:ea typeface="微軟正黑體" panose="020B0604030504040204" pitchFamily="34" charset="-120"/>
              </a:rPr>
              <a:t>112</a:t>
            </a:r>
            <a:r>
              <a:rPr lang="zh-TW" altLang="en-US" sz="1800" b="1" dirty="0">
                <a:ea typeface="微軟正黑體" panose="020B0604030504040204" pitchFamily="34" charset="-120"/>
              </a:rPr>
              <a:t>年</a:t>
            </a:r>
            <a:r>
              <a:rPr lang="en-US" altLang="zh-TW" sz="1800" b="1" dirty="0">
                <a:ea typeface="微軟正黑體" panose="020B0604030504040204" pitchFamily="34" charset="-120"/>
              </a:rPr>
              <a:t>12</a:t>
            </a:r>
            <a:r>
              <a:rPr lang="zh-TW" altLang="en-US" sz="1800" b="1" dirty="0"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ea typeface="微軟正黑體" panose="020B0604030504040204" pitchFamily="34" charset="-120"/>
              </a:rPr>
              <a:t>18</a:t>
            </a:r>
            <a:r>
              <a:rPr lang="zh-TW" altLang="en-US" sz="1800" b="1" dirty="0">
                <a:ea typeface="微軟正黑體" panose="020B0604030504040204" pitchFamily="34" charset="-120"/>
              </a:rPr>
              <a:t>日臺教人（三）字第</a:t>
            </a:r>
            <a:r>
              <a:rPr lang="en-US" altLang="zh-TW" sz="1800" b="1" dirty="0">
                <a:ea typeface="微軟正黑體" panose="020B0604030504040204" pitchFamily="34" charset="-120"/>
              </a:rPr>
              <a:t>1120121569</a:t>
            </a:r>
            <a:r>
              <a:rPr lang="zh-TW" altLang="en-US" sz="1800" b="1" dirty="0">
                <a:ea typeface="微軟正黑體" panose="020B0604030504040204" pitchFamily="34" charset="-120"/>
              </a:rPr>
              <a:t>號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書函，定期統計</a:t>
            </a:r>
            <a:r>
              <a:rPr lang="zh-TW" altLang="en-US" sz="1800" b="1" dirty="0">
                <a:ea typeface="微軟正黑體" panose="020B0604030504040204" pitchFamily="34" charset="-120"/>
              </a:rPr>
              <a:t>加以分析檢討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本校</a:t>
            </a:r>
            <a:r>
              <a:rPr lang="zh-TW" altLang="en-US" sz="1800" b="1" dirty="0">
                <a:ea typeface="微軟正黑體" panose="020B0604030504040204" pitchFamily="34" charset="-120"/>
              </a:rPr>
              <a:t>延長辦公時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數，並陳</a:t>
            </a:r>
            <a:r>
              <a:rPr lang="zh-TW" altLang="en-US" sz="1800" b="1" dirty="0">
                <a:ea typeface="微軟正黑體" panose="020B0604030504040204" pitchFamily="34" charset="-120"/>
              </a:rPr>
              <a:t>報校長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。</a:t>
            </a:r>
            <a:endParaRPr lang="en-US" altLang="zh-TW" sz="1800" b="1" dirty="0">
              <a:ea typeface="微軟正黑體" panose="020B0604030504040204" pitchFamily="34" charset="-12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1800" b="1" dirty="0">
                <a:ea typeface="微軟正黑體" panose="020B0604030504040204" pitchFamily="34" charset="-120"/>
              </a:rPr>
              <a:t>依教育部人事處</a:t>
            </a:r>
            <a:r>
              <a:rPr lang="en-US" altLang="zh-TW" sz="1800" b="1" dirty="0">
                <a:ea typeface="微軟正黑體" panose="020B0604030504040204" pitchFamily="34" charset="-120"/>
              </a:rPr>
              <a:t>114</a:t>
            </a:r>
            <a:r>
              <a:rPr lang="zh-TW" altLang="en-US" sz="1800" b="1" dirty="0">
                <a:ea typeface="微軟正黑體" panose="020B0604030504040204" pitchFamily="34" charset="-120"/>
              </a:rPr>
              <a:t>年</a:t>
            </a:r>
            <a:r>
              <a:rPr lang="en-US" altLang="zh-TW" sz="1800" b="1" dirty="0">
                <a:ea typeface="微軟正黑體" panose="020B0604030504040204" pitchFamily="34" charset="-120"/>
              </a:rPr>
              <a:t>3</a:t>
            </a:r>
            <a:r>
              <a:rPr lang="zh-TW" altLang="en-US" sz="1800" b="1" dirty="0"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ea typeface="微軟正黑體" panose="020B0604030504040204" pitchFamily="34" charset="-120"/>
              </a:rPr>
              <a:t>18</a:t>
            </a:r>
            <a:r>
              <a:rPr lang="zh-TW" altLang="en-US" sz="1800" b="1" dirty="0">
                <a:ea typeface="微軟正黑體" panose="020B0604030504040204" pitchFamily="34" charset="-120"/>
              </a:rPr>
              <a:t>日臺教人處字第</a:t>
            </a:r>
            <a:r>
              <a:rPr lang="en-US" altLang="zh-TW" sz="1800" b="1" dirty="0">
                <a:ea typeface="微軟正黑體" panose="020B0604030504040204" pitchFamily="34" charset="-120"/>
              </a:rPr>
              <a:t>1144200822</a:t>
            </a:r>
            <a:r>
              <a:rPr lang="zh-TW" altLang="en-US" sz="1800" b="1" dirty="0">
                <a:ea typeface="微軟正黑體" panose="020B0604030504040204" pitchFamily="34" charset="-120"/>
              </a:rPr>
              <a:t>號書函，陳報教育部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提交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本校</a:t>
            </a:r>
            <a:r>
              <a:rPr lang="zh-TW" altLang="en-US" sz="1800" b="1" dirty="0" smtClean="0">
                <a:ea typeface="微軟正黑體" panose="020B0604030504040204" pitchFamily="34" charset="-120"/>
              </a:rPr>
              <a:t>延長</a:t>
            </a:r>
            <a:r>
              <a:rPr lang="zh-TW" altLang="en-US" sz="1800" b="1" dirty="0">
                <a:ea typeface="微軟正黑體" panose="020B0604030504040204" pitchFamily="34" charset="-120"/>
              </a:rPr>
              <a:t>辦公時數報告。</a:t>
            </a:r>
          </a:p>
          <a:p>
            <a:pPr marL="0" indent="0"/>
            <a:endParaRPr lang="zh-TW" altLang="en-US" dirty="0"/>
          </a:p>
        </p:txBody>
      </p:sp>
      <p:sp>
        <p:nvSpPr>
          <p:cNvPr id="6" name="Google Shape;3177;p40"/>
          <p:cNvSpPr txBox="1">
            <a:spLocks/>
          </p:cNvSpPr>
          <p:nvPr/>
        </p:nvSpPr>
        <p:spPr>
          <a:xfrm>
            <a:off x="26470" y="1741714"/>
            <a:ext cx="4504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0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Encode Sans Expanded"/>
              <a:buNone/>
              <a:defRPr sz="35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9pPr>
          </a:lstStyle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延長辦公時數規定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-4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133205" y="2313799"/>
            <a:ext cx="3836452" cy="1022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Google Shape;3179;p40"/>
          <p:cNvSpPr txBox="1">
            <a:spLocks noGrp="1"/>
          </p:cNvSpPr>
          <p:nvPr>
            <p:ph type="subTitle" idx="2"/>
          </p:nvPr>
        </p:nvSpPr>
        <p:spPr>
          <a:xfrm>
            <a:off x="133205" y="626134"/>
            <a:ext cx="8823958" cy="1115580"/>
          </a:xfrm>
          <a:prstGeom prst="rect">
            <a:avLst/>
          </a:prstGeom>
          <a:ln w="25400" cmpd="sng">
            <a:solidFill>
              <a:schemeClr val="accent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250902"/>
              </a:buClr>
              <a:defRPr/>
            </a:pPr>
            <a:r>
              <a:rPr lang="zh-TW" altLang="en-US" b="1" dirty="0">
                <a:ea typeface="微軟正黑體" panose="020B0604030504040204" pitchFamily="34" charset="-120"/>
              </a:rPr>
              <a:t>行政院與所屬中央及地方各機關（構）公務員服勤實施辦法</a:t>
            </a:r>
            <a:r>
              <a:rPr lang="en-US" altLang="zh-TW" b="1" dirty="0" smtClean="0">
                <a:ea typeface="微軟正黑體" panose="020B0604030504040204" pitchFamily="34" charset="-120"/>
              </a:rPr>
              <a:t>§5</a:t>
            </a:r>
            <a:endParaRPr lang="en-US" altLang="zh-TW" b="1" dirty="0">
              <a:ea typeface="微軟正黑體" panose="020B0604030504040204" pitchFamily="34" charset="-12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SzPct val="60000"/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ea typeface="微軟正黑體" panose="020B0604030504040204" pitchFamily="34" charset="-120"/>
              </a:rPr>
              <a:t>輪班制人員延長</a:t>
            </a:r>
            <a:r>
              <a:rPr lang="zh-TW" altLang="en-US" sz="2000" b="1" dirty="0">
                <a:ea typeface="微軟正黑體" panose="020B0604030504040204" pitchFamily="34" charset="-120"/>
              </a:rPr>
              <a:t>辦公時數，連同正常辦公時數，每日不得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12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2000" b="1" dirty="0">
                <a:ea typeface="微軟正黑體" panose="020B0604030504040204" pitchFamily="34" charset="-120"/>
              </a:rPr>
              <a:t>；延長辦公時數每月不得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超過</a:t>
            </a:r>
            <a:r>
              <a:rPr lang="en-US" altLang="zh-TW" sz="2000" b="1" dirty="0" smtClean="0">
                <a:ea typeface="微軟正黑體" panose="020B0604030504040204" pitchFamily="34" charset="-120"/>
              </a:rPr>
              <a:t>80</a:t>
            </a:r>
            <a:r>
              <a:rPr lang="zh-TW" altLang="en-US" sz="2000" b="1" dirty="0" smtClean="0">
                <a:ea typeface="微軟正黑體" panose="020B0604030504040204" pitchFamily="34" charset="-120"/>
              </a:rPr>
              <a:t>小時</a:t>
            </a:r>
            <a:r>
              <a:rPr lang="zh-TW" altLang="en-US" sz="2000" b="1" dirty="0">
                <a:ea typeface="微軟正黑體" panose="020B0604030504040204" pitchFamily="34" charset="-120"/>
              </a:rPr>
              <a:t>。</a:t>
            </a:r>
            <a:endParaRPr lang="en-US" altLang="zh-TW" sz="2000" b="1" dirty="0" smtClean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50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F4BD1B29-35A5-4BCD-9B88-7FC2729ED5D6}"/>
              </a:ext>
            </a:extLst>
          </p:cNvPr>
          <p:cNvSpPr/>
          <p:nvPr/>
        </p:nvSpPr>
        <p:spPr>
          <a:xfrm>
            <a:off x="6589955" y="2430081"/>
            <a:ext cx="2067996" cy="979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537CCBD-B1D6-4F04-8417-4605D47EF4AA}"/>
              </a:ext>
            </a:extLst>
          </p:cNvPr>
          <p:cNvSpPr/>
          <p:nvPr/>
        </p:nvSpPr>
        <p:spPr>
          <a:xfrm>
            <a:off x="2969339" y="2434656"/>
            <a:ext cx="3203101" cy="943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B1E8AAE-29FF-4F78-ABEF-F521E2A04904}"/>
              </a:ext>
            </a:extLst>
          </p:cNvPr>
          <p:cNvSpPr/>
          <p:nvPr/>
        </p:nvSpPr>
        <p:spPr>
          <a:xfrm>
            <a:off x="382263" y="2418984"/>
            <a:ext cx="2235769" cy="981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590590" y="959802"/>
            <a:ext cx="6027697" cy="1642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576000" y="504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延長辦公時數實務案例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70" name="Google Shape;2870;p37"/>
          <p:cNvSpPr txBox="1">
            <a:spLocks noGrp="1"/>
          </p:cNvSpPr>
          <p:nvPr>
            <p:ph type="subTitle" idx="1"/>
          </p:nvPr>
        </p:nvSpPr>
        <p:spPr>
          <a:xfrm>
            <a:off x="165047" y="2496105"/>
            <a:ext cx="3136456" cy="11656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49910">
              <a:spcBef>
                <a:spcPts val="11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</a:t>
            </a: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endParaRPr lang="en-US" altLang="zh-TW" b="1" dirty="0" smtClean="0">
              <a:solidFill>
                <a:schemeClr val="accent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  <a:spcAft>
                <a:spcPts val="0"/>
              </a:spcAft>
            </a:pP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因颱風</a:t>
            </a:r>
            <a:r>
              <a:rPr lang="zh-TW" altLang="en-US" b="1" dirty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來</a:t>
            </a: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襲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到校</a:t>
            </a: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防護維修</a:t>
            </a:r>
            <a:endParaRPr lang="zh-TW" altLang="zh-TW" b="1" dirty="0">
              <a:solidFill>
                <a:schemeClr val="accent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875" name="Google Shape;2875;p37"/>
          <p:cNvSpPr txBox="1">
            <a:spLocks noGrp="1"/>
          </p:cNvSpPr>
          <p:nvPr>
            <p:ph type="title" idx="7"/>
          </p:nvPr>
        </p:nvSpPr>
        <p:spPr>
          <a:xfrm>
            <a:off x="316737" y="1691250"/>
            <a:ext cx="970196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2800" dirty="0"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ea typeface="微軟正黑體" panose="020B0604030504040204" pitchFamily="34" charset="-120"/>
              </a:rPr>
              <a:t>註</a:t>
            </a:r>
            <a:r>
              <a:rPr lang="en-US" altLang="zh-TW" sz="2800" dirty="0">
                <a:ea typeface="微軟正黑體" panose="020B0604030504040204" pitchFamily="34" charset="-120"/>
              </a:rPr>
              <a:t>1)</a:t>
            </a:r>
            <a:endParaRPr sz="2800" dirty="0"/>
          </a:p>
        </p:txBody>
      </p:sp>
      <p:sp>
        <p:nvSpPr>
          <p:cNvPr id="2877" name="Google Shape;2877;p37"/>
          <p:cNvSpPr txBox="1">
            <a:spLocks noGrp="1"/>
          </p:cNvSpPr>
          <p:nvPr>
            <p:ph type="title" idx="9"/>
          </p:nvPr>
        </p:nvSpPr>
        <p:spPr>
          <a:xfrm>
            <a:off x="2817538" y="1716205"/>
            <a:ext cx="1170261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800" dirty="0" smtClean="0"/>
              <a:t>(</a:t>
            </a:r>
            <a:r>
              <a:rPr lang="zh-TW" altLang="en-US" sz="2800" dirty="0" smtClean="0"/>
              <a:t>註</a:t>
            </a:r>
            <a:r>
              <a:rPr lang="en" sz="2800" dirty="0" smtClean="0"/>
              <a:t>2</a:t>
            </a:r>
            <a:r>
              <a:rPr lang="en" sz="2800" dirty="0"/>
              <a:t>)</a:t>
            </a:r>
            <a:endParaRPr sz="2800" dirty="0"/>
          </a:p>
        </p:txBody>
      </p:sp>
      <p:sp>
        <p:nvSpPr>
          <p:cNvPr id="2879" name="Google Shape;2879;p37"/>
          <p:cNvSpPr txBox="1">
            <a:spLocks noGrp="1"/>
          </p:cNvSpPr>
          <p:nvPr>
            <p:ph type="title" idx="14"/>
          </p:nvPr>
        </p:nvSpPr>
        <p:spPr>
          <a:xfrm>
            <a:off x="6348713" y="1707083"/>
            <a:ext cx="1053742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800" dirty="0" smtClean="0"/>
              <a:t>(</a:t>
            </a:r>
            <a:r>
              <a:rPr lang="zh-TW" altLang="en-US" sz="2800" dirty="0" smtClean="0"/>
              <a:t>註</a:t>
            </a:r>
            <a:r>
              <a:rPr lang="en" sz="2800" dirty="0" smtClean="0"/>
              <a:t>3</a:t>
            </a:r>
            <a:r>
              <a:rPr lang="en" sz="2800" dirty="0"/>
              <a:t>)</a:t>
            </a:r>
            <a:endParaRPr sz="2800" dirty="0"/>
          </a:p>
        </p:txBody>
      </p:sp>
      <p:sp>
        <p:nvSpPr>
          <p:cNvPr id="2881" name="Google Shape;2881;p37"/>
          <p:cNvSpPr txBox="1">
            <a:spLocks noGrp="1"/>
          </p:cNvSpPr>
          <p:nvPr>
            <p:ph type="subTitle" idx="16"/>
          </p:nvPr>
        </p:nvSpPr>
        <p:spPr>
          <a:xfrm>
            <a:off x="351925" y="2121539"/>
            <a:ext cx="2469000" cy="5727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2800" b="1" dirty="0">
                <a:ea typeface="微軟正黑體" panose="020B0604030504040204" pitchFamily="34" charset="-120"/>
              </a:rPr>
              <a:t>搶救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重大災</a:t>
            </a:r>
            <a:r>
              <a:rPr lang="zh-TW" altLang="en-US" sz="2800" b="1" dirty="0">
                <a:ea typeface="微軟正黑體" panose="020B0604030504040204" pitchFamily="34" charset="-120"/>
              </a:rPr>
              <a:t>害</a:t>
            </a:r>
            <a:endParaRPr lang="en-US" altLang="zh-TW" sz="2800" b="1" dirty="0">
              <a:ea typeface="微軟正黑體" panose="020B0604030504040204" pitchFamily="34" charset="-120"/>
            </a:endParaRPr>
          </a:p>
        </p:txBody>
      </p:sp>
      <p:sp>
        <p:nvSpPr>
          <p:cNvPr id="2883" name="Google Shape;2883;p37"/>
          <p:cNvSpPr txBox="1">
            <a:spLocks noGrp="1"/>
          </p:cNvSpPr>
          <p:nvPr>
            <p:ph type="subTitle" idx="18"/>
          </p:nvPr>
        </p:nvSpPr>
        <p:spPr>
          <a:xfrm>
            <a:off x="6506406" y="2214308"/>
            <a:ext cx="2469000" cy="4861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重大專案業務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Google Shape;2881;p37">
            <a:extLst>
              <a:ext uri="{FF2B5EF4-FFF2-40B4-BE49-F238E27FC236}">
                <a16:creationId xmlns:a16="http://schemas.microsoft.com/office/drawing/2014/main" id="{75E93CA5-356F-482F-AC81-5D8386B2013E}"/>
              </a:ext>
            </a:extLst>
          </p:cNvPr>
          <p:cNvSpPr txBox="1">
            <a:spLocks/>
          </p:cNvSpPr>
          <p:nvPr/>
        </p:nvSpPr>
        <p:spPr>
          <a:xfrm>
            <a:off x="2897995" y="2127886"/>
            <a:ext cx="3478752" cy="5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200" b="1" i="0" u="none" strike="noStrike" cap="none">
                <a:solidFill>
                  <a:schemeClr val="dk1"/>
                </a:solidFill>
                <a:latin typeface="Encode Sans Expanded"/>
                <a:ea typeface="Encode Sans Expanded"/>
                <a:cs typeface="Encode Sans Expanded"/>
                <a:sym typeface="Encode Sans Expand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M Sans"/>
              <a:buNone/>
              <a:defRPr sz="2400" b="1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緊急或重大突發事件</a:t>
            </a:r>
            <a:endParaRPr 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Google Shape;2870;p37">
            <a:extLst>
              <a:ext uri="{FF2B5EF4-FFF2-40B4-BE49-F238E27FC236}">
                <a16:creationId xmlns:a16="http://schemas.microsoft.com/office/drawing/2014/main" id="{8B0C3166-2A86-42F6-AE9B-B47ECDC23E0A}"/>
              </a:ext>
            </a:extLst>
          </p:cNvPr>
          <p:cNvSpPr txBox="1">
            <a:spLocks/>
          </p:cNvSpPr>
          <p:nvPr/>
        </p:nvSpPr>
        <p:spPr>
          <a:xfrm>
            <a:off x="2681366" y="2470575"/>
            <a:ext cx="3695381" cy="119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549910">
              <a:spcBef>
                <a:spcPts val="110"/>
              </a:spcBef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無法預期之重大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事件</a:t>
            </a:r>
            <a:endParaRPr lang="en-US" altLang="zh-TW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例如：</a:t>
            </a:r>
            <a:endParaRPr lang="en-US" altLang="zh-TW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辦理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傳染病防治法之防治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工作、</a:t>
            </a:r>
            <a:endParaRPr lang="en-US" altLang="zh-TW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整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復處理因急降雨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坍方</a:t>
            </a:r>
            <a:endParaRPr lang="zh-TW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D175079B-2F43-443F-908B-9A8D41723410}"/>
              </a:ext>
            </a:extLst>
          </p:cNvPr>
          <p:cNvSpPr txBox="1"/>
          <p:nvPr/>
        </p:nvSpPr>
        <p:spPr>
          <a:xfrm>
            <a:off x="6526836" y="2607204"/>
            <a:ext cx="23921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例如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：</a:t>
            </a:r>
            <a:endParaRPr lang="en-US" altLang="zh-TW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Poppins"/>
            </a:endParaRPr>
          </a:p>
          <a:p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配合辦理全國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原住民族運動會相關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Poppins"/>
              </a:rPr>
              <a:t>業務</a:t>
            </a:r>
            <a:endParaRPr lang="zh-TW" altLang="en-US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  <a:sym typeface="Poppin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47A19A2-63BF-49C8-B72C-7D8702BA9A3D}"/>
              </a:ext>
            </a:extLst>
          </p:cNvPr>
          <p:cNvSpPr txBox="1"/>
          <p:nvPr/>
        </p:nvSpPr>
        <p:spPr>
          <a:xfrm>
            <a:off x="1058542" y="3735786"/>
            <a:ext cx="791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每日延長辦公時數，連同正常辦公時數上限調整為</a:t>
            </a:r>
            <a:r>
              <a:rPr lang="en-US" altLang="zh-TW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14</a:t>
            </a:r>
            <a:r>
              <a:rPr lang="zh-TW" altLang="en-US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小時</a:t>
            </a:r>
            <a:endParaRPr lang="en-US" altLang="zh-TW" sz="1800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Encode Sans Expanded"/>
            </a:endParaRPr>
          </a:p>
          <a:p>
            <a:r>
              <a:rPr lang="zh-TW" altLang="en-US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每月延長辦公時數上限調整為</a:t>
            </a:r>
            <a:r>
              <a:rPr lang="en-US" altLang="zh-TW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80</a:t>
            </a:r>
            <a:r>
              <a:rPr lang="zh-TW" altLang="en-US" sz="18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Encode Sans Expanded"/>
              </a:rPr>
              <a:t>小時 </a:t>
            </a:r>
          </a:p>
        </p:txBody>
      </p:sp>
      <p:sp>
        <p:nvSpPr>
          <p:cNvPr id="16" name="Google Shape;4772;p76">
            <a:extLst>
              <a:ext uri="{FF2B5EF4-FFF2-40B4-BE49-F238E27FC236}">
                <a16:creationId xmlns:a16="http://schemas.microsoft.com/office/drawing/2014/main" id="{91D3BEF2-8EE3-4B66-AD44-B6E398A99D2B}"/>
              </a:ext>
            </a:extLst>
          </p:cNvPr>
          <p:cNvSpPr/>
          <p:nvPr/>
        </p:nvSpPr>
        <p:spPr>
          <a:xfrm>
            <a:off x="419473" y="3907845"/>
            <a:ext cx="63906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744C54A-EEDC-49CD-88EE-E715E757E579}"/>
              </a:ext>
            </a:extLst>
          </p:cNvPr>
          <p:cNvSpPr txBox="1"/>
          <p:nvPr/>
        </p:nvSpPr>
        <p:spPr>
          <a:xfrm>
            <a:off x="1058542" y="4274253"/>
            <a:ext cx="66778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因有急迫必要性，且人力難以調度者 </a:t>
            </a:r>
            <a:r>
              <a:rPr lang="zh-TW" altLang="en-US" sz="1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→</a:t>
            </a:r>
            <a:r>
              <a:rPr lang="zh-TW" altLang="en-US" sz="18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每日得超過</a:t>
            </a:r>
            <a:r>
              <a:rPr lang="en-US" altLang="zh-TW" sz="18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14</a:t>
            </a:r>
            <a:r>
              <a:rPr lang="zh-TW" altLang="en-US" sz="1800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小時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DF82D0B-38E0-4D70-8C31-57257DBE901D}"/>
              </a:ext>
            </a:extLst>
          </p:cNvPr>
          <p:cNvSpPr txBox="1"/>
          <p:nvPr/>
        </p:nvSpPr>
        <p:spPr>
          <a:xfrm>
            <a:off x="570231" y="1192419"/>
            <a:ext cx="52101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於事由發生之日起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個月內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報部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備查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8" name="Google Shape;4982;p76">
            <a:extLst>
              <a:ext uri="{FF2B5EF4-FFF2-40B4-BE49-F238E27FC236}">
                <a16:creationId xmlns:a16="http://schemas.microsoft.com/office/drawing/2014/main" id="{462EA2B6-E68B-447D-B102-8C19C27537E9}"/>
              </a:ext>
            </a:extLst>
          </p:cNvPr>
          <p:cNvGrpSpPr/>
          <p:nvPr/>
        </p:nvGrpSpPr>
        <p:grpSpPr>
          <a:xfrm rot="10800000">
            <a:off x="5780347" y="4600711"/>
            <a:ext cx="1559216" cy="411922"/>
            <a:chOff x="4436074" y="1801825"/>
            <a:chExt cx="750972" cy="409262"/>
          </a:xfrm>
          <a:solidFill>
            <a:schemeClr val="accent4">
              <a:lumMod val="75000"/>
            </a:schemeClr>
          </a:solidFill>
        </p:grpSpPr>
        <p:sp>
          <p:nvSpPr>
            <p:cNvPr id="69" name="Google Shape;4983;p76">
              <a:extLst>
                <a:ext uri="{FF2B5EF4-FFF2-40B4-BE49-F238E27FC236}">
                  <a16:creationId xmlns:a16="http://schemas.microsoft.com/office/drawing/2014/main" id="{09BF45FC-50DA-463E-AD22-02F439F30FC9}"/>
                </a:ext>
              </a:extLst>
            </p:cNvPr>
            <p:cNvSpPr/>
            <p:nvPr/>
          </p:nvSpPr>
          <p:spPr>
            <a:xfrm>
              <a:off x="4452460" y="1801825"/>
              <a:ext cx="734586" cy="409262"/>
            </a:xfrm>
            <a:custGeom>
              <a:avLst/>
              <a:gdLst/>
              <a:ahLst/>
              <a:cxnLst/>
              <a:rect l="l" t="t" r="r" b="b"/>
              <a:pathLst>
                <a:path w="16269" h="9064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12834" y="7328"/>
                  </a:lnTo>
                  <a:lnTo>
                    <a:pt x="13836" y="9064"/>
                  </a:lnTo>
                  <a:lnTo>
                    <a:pt x="14839" y="7328"/>
                  </a:lnTo>
                  <a:lnTo>
                    <a:pt x="15839" y="7328"/>
                  </a:lnTo>
                  <a:cubicBezTo>
                    <a:pt x="16076" y="7328"/>
                    <a:pt x="16269" y="7137"/>
                    <a:pt x="16269" y="6900"/>
                  </a:cubicBezTo>
                  <a:lnTo>
                    <a:pt x="16269" y="428"/>
                  </a:lnTo>
                  <a:cubicBezTo>
                    <a:pt x="16267" y="191"/>
                    <a:pt x="16076" y="0"/>
                    <a:pt x="158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984;p76">
              <a:extLst>
                <a:ext uri="{FF2B5EF4-FFF2-40B4-BE49-F238E27FC236}">
                  <a16:creationId xmlns:a16="http://schemas.microsoft.com/office/drawing/2014/main" id="{A03669F1-7172-4D93-B057-F2F23F69FED4}"/>
                </a:ext>
              </a:extLst>
            </p:cNvPr>
            <p:cNvSpPr/>
            <p:nvPr/>
          </p:nvSpPr>
          <p:spPr>
            <a:xfrm>
              <a:off x="4436074" y="1801825"/>
              <a:ext cx="184087" cy="330923"/>
            </a:xfrm>
            <a:custGeom>
              <a:avLst/>
              <a:gdLst/>
              <a:ahLst/>
              <a:cxnLst/>
              <a:rect l="l" t="t" r="r" b="b"/>
              <a:pathLst>
                <a:path w="4077" h="7329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4076" y="7328"/>
                  </a:lnTo>
                  <a:lnTo>
                    <a:pt x="40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D7276D66-1A56-4078-8B91-6C32831CC504}"/>
              </a:ext>
            </a:extLst>
          </p:cNvPr>
          <p:cNvSpPr txBox="1"/>
          <p:nvPr/>
        </p:nvSpPr>
        <p:spPr>
          <a:xfrm>
            <a:off x="5728509" y="4720245"/>
            <a:ext cx="177955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但不得連續超過</a:t>
            </a:r>
            <a:r>
              <a:rPr lang="en-US" altLang="zh-TW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endParaRPr lang="zh-TW" alt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矩形 183">
            <a:extLst>
              <a:ext uri="{FF2B5EF4-FFF2-40B4-BE49-F238E27FC236}">
                <a16:creationId xmlns:a16="http://schemas.microsoft.com/office/drawing/2014/main" id="{52FAD2ED-B223-41F1-BA2D-70660126B75B}"/>
              </a:ext>
            </a:extLst>
          </p:cNvPr>
          <p:cNvSpPr/>
          <p:nvPr/>
        </p:nvSpPr>
        <p:spPr>
          <a:xfrm>
            <a:off x="737292" y="2589592"/>
            <a:ext cx="2837141" cy="955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3" name="文字方塊 182">
            <a:extLst>
              <a:ext uri="{FF2B5EF4-FFF2-40B4-BE49-F238E27FC236}">
                <a16:creationId xmlns:a16="http://schemas.microsoft.com/office/drawing/2014/main" id="{FC38FCFA-9A9C-4563-A378-B587C20D5C5C}"/>
              </a:ext>
            </a:extLst>
          </p:cNvPr>
          <p:cNvSpPr txBox="1"/>
          <p:nvPr/>
        </p:nvSpPr>
        <p:spPr>
          <a:xfrm>
            <a:off x="676853" y="991983"/>
            <a:ext cx="6007566" cy="1430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576000" y="504000"/>
            <a:ext cx="63949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延長辦公時數實務案例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70" name="Google Shape;2870;p37"/>
          <p:cNvSpPr txBox="1">
            <a:spLocks noGrp="1"/>
          </p:cNvSpPr>
          <p:nvPr>
            <p:ph type="subTitle" idx="1"/>
          </p:nvPr>
        </p:nvSpPr>
        <p:spPr>
          <a:xfrm>
            <a:off x="406407" y="2657472"/>
            <a:ext cx="3442510" cy="625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49910">
              <a:spcBef>
                <a:spcPts val="11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</a:t>
            </a: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endParaRPr lang="en-US" altLang="zh-TW" b="1" dirty="0" smtClean="0">
              <a:solidFill>
                <a:schemeClr val="accent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  <a:spcAft>
                <a:spcPts val="0"/>
              </a:spcAft>
            </a:pPr>
            <a:r>
              <a:rPr lang="zh-TW" altLang="en-US" b="1" dirty="0" smtClean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辦理</a:t>
            </a:r>
            <a:r>
              <a:rPr lang="en-US" altLang="zh-TW" b="1" dirty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COVID-19</a:t>
            </a:r>
            <a:r>
              <a:rPr lang="zh-TW" altLang="en-US" b="1" dirty="0">
                <a:solidFill>
                  <a:schemeClr val="accent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防疫專案之業務</a:t>
            </a:r>
            <a:endParaRPr lang="zh-TW" altLang="zh-TW" b="1" dirty="0">
              <a:solidFill>
                <a:schemeClr val="accent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875" name="Google Shape;2875;p37"/>
          <p:cNvSpPr txBox="1">
            <a:spLocks noGrp="1"/>
          </p:cNvSpPr>
          <p:nvPr>
            <p:ph type="title" idx="7"/>
          </p:nvPr>
        </p:nvSpPr>
        <p:spPr>
          <a:xfrm>
            <a:off x="561333" y="1797028"/>
            <a:ext cx="1055799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altLang="zh-TW" dirty="0" smtClean="0"/>
              <a:t>(</a:t>
            </a:r>
            <a:r>
              <a:rPr lang="zh-TW" altLang="en-US" dirty="0" smtClean="0">
                <a:ea typeface="微軟正黑體" panose="020B0604030504040204" pitchFamily="34" charset="-120"/>
              </a:rPr>
              <a:t>註</a:t>
            </a:r>
            <a:r>
              <a:rPr lang="en" altLang="zh-TW" dirty="0" smtClean="0"/>
              <a:t>4</a:t>
            </a:r>
            <a:r>
              <a:rPr lang="en" altLang="zh-TW" dirty="0"/>
              <a:t>)</a:t>
            </a:r>
            <a:endParaRPr dirty="0"/>
          </a:p>
        </p:txBody>
      </p:sp>
      <p:sp>
        <p:nvSpPr>
          <p:cNvPr id="2881" name="Google Shape;2881;p37"/>
          <p:cNvSpPr txBox="1">
            <a:spLocks noGrp="1"/>
          </p:cNvSpPr>
          <p:nvPr>
            <p:ph type="subTitle" idx="16"/>
          </p:nvPr>
        </p:nvSpPr>
        <p:spPr>
          <a:xfrm>
            <a:off x="622901" y="2278816"/>
            <a:ext cx="3364665" cy="5727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特殊重大專案業務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47A19A2-63BF-49C8-B72C-7D8702BA9A3D}"/>
              </a:ext>
            </a:extLst>
          </p:cNvPr>
          <p:cNvSpPr txBox="1"/>
          <p:nvPr/>
        </p:nvSpPr>
        <p:spPr>
          <a:xfrm>
            <a:off x="1332440" y="3323244"/>
            <a:ext cx="60852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以每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3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個月延長辦公時數不得超過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240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小時控管</a:t>
            </a:r>
          </a:p>
          <a:p>
            <a:pPr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以連續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3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個月為一周期，並以曆月為單位計算</a:t>
            </a:r>
          </a:p>
          <a:p>
            <a:endParaRPr lang="zh-TW" altLang="en-US" sz="2000" b="1" dirty="0">
              <a:solidFill>
                <a:schemeClr val="dk1"/>
              </a:solidFill>
              <a:latin typeface="Encode Sans Expanded"/>
              <a:ea typeface="微軟正黑體" panose="020B0604030504040204" pitchFamily="34" charset="-120"/>
              <a:sym typeface="Encode Sans Expanded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744C54A-EEDC-49CD-88EE-E715E757E579}"/>
              </a:ext>
            </a:extLst>
          </p:cNvPr>
          <p:cNvSpPr txBox="1"/>
          <p:nvPr/>
        </p:nvSpPr>
        <p:spPr>
          <a:xfrm>
            <a:off x="573312" y="1180081"/>
            <a:ext cx="21874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應事先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報部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同意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32" name="Google Shape;3184;p41">
            <a:extLst>
              <a:ext uri="{FF2B5EF4-FFF2-40B4-BE49-F238E27FC236}">
                <a16:creationId xmlns:a16="http://schemas.microsoft.com/office/drawing/2014/main" id="{BB8C3794-DEB3-44A2-A2DF-8EE82608B67E}"/>
              </a:ext>
            </a:extLst>
          </p:cNvPr>
          <p:cNvGrpSpPr/>
          <p:nvPr/>
        </p:nvGrpSpPr>
        <p:grpSpPr>
          <a:xfrm rot="-2852398" flipH="1">
            <a:off x="6316631" y="2154667"/>
            <a:ext cx="249032" cy="375598"/>
            <a:chOff x="5185050" y="2463125"/>
            <a:chExt cx="751475" cy="1133400"/>
          </a:xfrm>
        </p:grpSpPr>
        <p:sp>
          <p:nvSpPr>
            <p:cNvPr id="233" name="Google Shape;3185;p41">
              <a:extLst>
                <a:ext uri="{FF2B5EF4-FFF2-40B4-BE49-F238E27FC236}">
                  <a16:creationId xmlns:a16="http://schemas.microsoft.com/office/drawing/2014/main" id="{ECCEB88F-C93E-4313-836B-EFB2C79C4FA1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3186;p41">
              <a:extLst>
                <a:ext uri="{FF2B5EF4-FFF2-40B4-BE49-F238E27FC236}">
                  <a16:creationId xmlns:a16="http://schemas.microsoft.com/office/drawing/2014/main" id="{28041B51-EC07-42AC-B60B-25B781D4A54F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" name="Google Shape;3187;p41">
            <a:extLst>
              <a:ext uri="{FF2B5EF4-FFF2-40B4-BE49-F238E27FC236}">
                <a16:creationId xmlns:a16="http://schemas.microsoft.com/office/drawing/2014/main" id="{8767676E-6607-4D25-83E8-106D602D9CC8}"/>
              </a:ext>
            </a:extLst>
          </p:cNvPr>
          <p:cNvGrpSpPr/>
          <p:nvPr/>
        </p:nvGrpSpPr>
        <p:grpSpPr>
          <a:xfrm rot="-3247542">
            <a:off x="6335651" y="2416232"/>
            <a:ext cx="133453" cy="201278"/>
            <a:chOff x="5185050" y="2463125"/>
            <a:chExt cx="751475" cy="1133400"/>
          </a:xfrm>
        </p:grpSpPr>
        <p:sp>
          <p:nvSpPr>
            <p:cNvPr id="236" name="Google Shape;3188;p41">
              <a:extLst>
                <a:ext uri="{FF2B5EF4-FFF2-40B4-BE49-F238E27FC236}">
                  <a16:creationId xmlns:a16="http://schemas.microsoft.com/office/drawing/2014/main" id="{5ACDFA07-D438-4000-A1A5-D02B124E3DBD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3189;p41">
              <a:extLst>
                <a:ext uri="{FF2B5EF4-FFF2-40B4-BE49-F238E27FC236}">
                  <a16:creationId xmlns:a16="http://schemas.microsoft.com/office/drawing/2014/main" id="{5791A2A2-0A32-4696-B961-912685B0D649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" name="Google Shape;3190;p41">
            <a:extLst>
              <a:ext uri="{FF2B5EF4-FFF2-40B4-BE49-F238E27FC236}">
                <a16:creationId xmlns:a16="http://schemas.microsoft.com/office/drawing/2014/main" id="{74197D67-9427-45FA-8B69-AC86F749B130}"/>
              </a:ext>
            </a:extLst>
          </p:cNvPr>
          <p:cNvGrpSpPr/>
          <p:nvPr/>
        </p:nvGrpSpPr>
        <p:grpSpPr>
          <a:xfrm rot="-6160544" flipH="1">
            <a:off x="6399069" y="1662793"/>
            <a:ext cx="846945" cy="334276"/>
            <a:chOff x="5351150" y="1861950"/>
            <a:chExt cx="1310412" cy="517200"/>
          </a:xfrm>
        </p:grpSpPr>
        <p:sp>
          <p:nvSpPr>
            <p:cNvPr id="239" name="Google Shape;3191;p41">
              <a:extLst>
                <a:ext uri="{FF2B5EF4-FFF2-40B4-BE49-F238E27FC236}">
                  <a16:creationId xmlns:a16="http://schemas.microsoft.com/office/drawing/2014/main" id="{D0A34D6C-A68A-4350-8FE9-98B3262FF441}"/>
                </a:ext>
              </a:extLst>
            </p:cNvPr>
            <p:cNvSpPr/>
            <p:nvPr/>
          </p:nvSpPr>
          <p:spPr>
            <a:xfrm>
              <a:off x="5429735" y="2107037"/>
              <a:ext cx="1231827" cy="209467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3192;p41">
              <a:extLst>
                <a:ext uri="{FF2B5EF4-FFF2-40B4-BE49-F238E27FC236}">
                  <a16:creationId xmlns:a16="http://schemas.microsoft.com/office/drawing/2014/main" id="{C1910E6F-DEFF-4978-83EC-7E4C7AE6688F}"/>
                </a:ext>
              </a:extLst>
            </p:cNvPr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3193;p41">
              <a:extLst>
                <a:ext uri="{FF2B5EF4-FFF2-40B4-BE49-F238E27FC236}">
                  <a16:creationId xmlns:a16="http://schemas.microsoft.com/office/drawing/2014/main" id="{5FB0BD32-DA31-40FE-B902-3BAB55CF9F19}"/>
                </a:ext>
              </a:extLst>
            </p:cNvPr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3194;p41">
              <a:extLst>
                <a:ext uri="{FF2B5EF4-FFF2-40B4-BE49-F238E27FC236}">
                  <a16:creationId xmlns:a16="http://schemas.microsoft.com/office/drawing/2014/main" id="{97E3A608-FE44-4BAB-B2D9-0C1E782A400C}"/>
                </a:ext>
              </a:extLst>
            </p:cNvPr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3195;p41">
              <a:extLst>
                <a:ext uri="{FF2B5EF4-FFF2-40B4-BE49-F238E27FC236}">
                  <a16:creationId xmlns:a16="http://schemas.microsoft.com/office/drawing/2014/main" id="{F3F00CB7-51B9-43E5-9CA7-738FD64FFCFC}"/>
                </a:ext>
              </a:extLst>
            </p:cNvPr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3196;p41">
              <a:extLst>
                <a:ext uri="{FF2B5EF4-FFF2-40B4-BE49-F238E27FC236}">
                  <a16:creationId xmlns:a16="http://schemas.microsoft.com/office/drawing/2014/main" id="{31DEE01E-2E8D-46B7-A59C-FDC76BE570B1}"/>
                </a:ext>
              </a:extLst>
            </p:cNvPr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3197;p41">
              <a:extLst>
                <a:ext uri="{FF2B5EF4-FFF2-40B4-BE49-F238E27FC236}">
                  <a16:creationId xmlns:a16="http://schemas.microsoft.com/office/drawing/2014/main" id="{FA305636-B765-477C-8ABE-C4113AC3D0D3}"/>
                </a:ext>
              </a:extLst>
            </p:cNvPr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3198;p41">
              <a:extLst>
                <a:ext uri="{FF2B5EF4-FFF2-40B4-BE49-F238E27FC236}">
                  <a16:creationId xmlns:a16="http://schemas.microsoft.com/office/drawing/2014/main" id="{4B90628A-1D85-44DF-AC92-D769188B2F6D}"/>
                </a:ext>
              </a:extLst>
            </p:cNvPr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3199;p41">
              <a:extLst>
                <a:ext uri="{FF2B5EF4-FFF2-40B4-BE49-F238E27FC236}">
                  <a16:creationId xmlns:a16="http://schemas.microsoft.com/office/drawing/2014/main" id="{9540C94C-6D52-4E6C-B5C2-A6F893FB4836}"/>
                </a:ext>
              </a:extLst>
            </p:cNvPr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3200;p41">
              <a:extLst>
                <a:ext uri="{FF2B5EF4-FFF2-40B4-BE49-F238E27FC236}">
                  <a16:creationId xmlns:a16="http://schemas.microsoft.com/office/drawing/2014/main" id="{09C1712C-DB4F-4345-8ED8-CD5B96F6BC0F}"/>
                </a:ext>
              </a:extLst>
            </p:cNvPr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3201;p41">
              <a:extLst>
                <a:ext uri="{FF2B5EF4-FFF2-40B4-BE49-F238E27FC236}">
                  <a16:creationId xmlns:a16="http://schemas.microsoft.com/office/drawing/2014/main" id="{80DCB865-64FC-49B4-A4C5-E9AE4EE776B1}"/>
                </a:ext>
              </a:extLst>
            </p:cNvPr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3202;p41">
              <a:extLst>
                <a:ext uri="{FF2B5EF4-FFF2-40B4-BE49-F238E27FC236}">
                  <a16:creationId xmlns:a16="http://schemas.microsoft.com/office/drawing/2014/main" id="{490DB5ED-16A0-4244-B753-86D755E71365}"/>
                </a:ext>
              </a:extLst>
            </p:cNvPr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3203;p41">
              <a:extLst>
                <a:ext uri="{FF2B5EF4-FFF2-40B4-BE49-F238E27FC236}">
                  <a16:creationId xmlns:a16="http://schemas.microsoft.com/office/drawing/2014/main" id="{A8D524D8-20F1-4029-AF39-33111402F767}"/>
                </a:ext>
              </a:extLst>
            </p:cNvPr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3204;p41">
              <a:extLst>
                <a:ext uri="{FF2B5EF4-FFF2-40B4-BE49-F238E27FC236}">
                  <a16:creationId xmlns:a16="http://schemas.microsoft.com/office/drawing/2014/main" id="{BA1FF2C9-A0B7-4A0A-8D1A-5E3AF5A60F3E}"/>
                </a:ext>
              </a:extLst>
            </p:cNvPr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3205;p41">
              <a:extLst>
                <a:ext uri="{FF2B5EF4-FFF2-40B4-BE49-F238E27FC236}">
                  <a16:creationId xmlns:a16="http://schemas.microsoft.com/office/drawing/2014/main" id="{6999852A-F44E-4186-834E-DE66518F15F9}"/>
                </a:ext>
              </a:extLst>
            </p:cNvPr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3206;p41">
              <a:extLst>
                <a:ext uri="{FF2B5EF4-FFF2-40B4-BE49-F238E27FC236}">
                  <a16:creationId xmlns:a16="http://schemas.microsoft.com/office/drawing/2014/main" id="{9384D575-3D56-47BE-9A07-32CE9B63064A}"/>
                </a:ext>
              </a:extLst>
            </p:cNvPr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3207;p41">
              <a:extLst>
                <a:ext uri="{FF2B5EF4-FFF2-40B4-BE49-F238E27FC236}">
                  <a16:creationId xmlns:a16="http://schemas.microsoft.com/office/drawing/2014/main" id="{1C84F166-1179-4A77-AB71-4CAB07F11CAF}"/>
                </a:ext>
              </a:extLst>
            </p:cNvPr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3208;p41">
              <a:extLst>
                <a:ext uri="{FF2B5EF4-FFF2-40B4-BE49-F238E27FC236}">
                  <a16:creationId xmlns:a16="http://schemas.microsoft.com/office/drawing/2014/main" id="{7DA2F862-504D-43CF-86B0-9C225CB3B369}"/>
                </a:ext>
              </a:extLst>
            </p:cNvPr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3209;p41">
              <a:extLst>
                <a:ext uri="{FF2B5EF4-FFF2-40B4-BE49-F238E27FC236}">
                  <a16:creationId xmlns:a16="http://schemas.microsoft.com/office/drawing/2014/main" id="{682085DC-F846-4FBF-B5D2-0B81B2CD958E}"/>
                </a:ext>
              </a:extLst>
            </p:cNvPr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3210;p41">
              <a:extLst>
                <a:ext uri="{FF2B5EF4-FFF2-40B4-BE49-F238E27FC236}">
                  <a16:creationId xmlns:a16="http://schemas.microsoft.com/office/drawing/2014/main" id="{1538F86B-085C-4B03-8568-F9597783A44D}"/>
                </a:ext>
              </a:extLst>
            </p:cNvPr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3211;p41">
              <a:extLst>
                <a:ext uri="{FF2B5EF4-FFF2-40B4-BE49-F238E27FC236}">
                  <a16:creationId xmlns:a16="http://schemas.microsoft.com/office/drawing/2014/main" id="{23572F05-24D5-46E5-89AB-5CE64C9EF54B}"/>
                </a:ext>
              </a:extLst>
            </p:cNvPr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3212;p41">
              <a:extLst>
                <a:ext uri="{FF2B5EF4-FFF2-40B4-BE49-F238E27FC236}">
                  <a16:creationId xmlns:a16="http://schemas.microsoft.com/office/drawing/2014/main" id="{6EEC8100-6118-44F5-9111-F42A6583455A}"/>
                </a:ext>
              </a:extLst>
            </p:cNvPr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3213;p41">
            <a:extLst>
              <a:ext uri="{FF2B5EF4-FFF2-40B4-BE49-F238E27FC236}">
                <a16:creationId xmlns:a16="http://schemas.microsoft.com/office/drawing/2014/main" id="{191C66A2-82E5-4CFB-B297-92F8CAF6A79A}"/>
              </a:ext>
            </a:extLst>
          </p:cNvPr>
          <p:cNvGrpSpPr/>
          <p:nvPr/>
        </p:nvGrpSpPr>
        <p:grpSpPr>
          <a:xfrm rot="-4483793" flipH="1">
            <a:off x="7189965" y="1961451"/>
            <a:ext cx="480095" cy="294691"/>
            <a:chOff x="3635425" y="69650"/>
            <a:chExt cx="965800" cy="592825"/>
          </a:xfrm>
        </p:grpSpPr>
        <p:sp>
          <p:nvSpPr>
            <p:cNvPr id="262" name="Google Shape;3214;p41">
              <a:extLst>
                <a:ext uri="{FF2B5EF4-FFF2-40B4-BE49-F238E27FC236}">
                  <a16:creationId xmlns:a16="http://schemas.microsoft.com/office/drawing/2014/main" id="{81BBA292-DF2F-4CAC-A992-E61F5694BC97}"/>
                </a:ext>
              </a:extLst>
            </p:cNvPr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3215;p41">
              <a:extLst>
                <a:ext uri="{FF2B5EF4-FFF2-40B4-BE49-F238E27FC236}">
                  <a16:creationId xmlns:a16="http://schemas.microsoft.com/office/drawing/2014/main" id="{1CA97B16-816F-4F7A-A05E-BB05C9B6DA67}"/>
                </a:ext>
              </a:extLst>
            </p:cNvPr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3216;p41">
              <a:extLst>
                <a:ext uri="{FF2B5EF4-FFF2-40B4-BE49-F238E27FC236}">
                  <a16:creationId xmlns:a16="http://schemas.microsoft.com/office/drawing/2014/main" id="{B2C32BBA-8F61-463F-AB03-1001885B0B89}"/>
                </a:ext>
              </a:extLst>
            </p:cNvPr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3217;p41">
              <a:extLst>
                <a:ext uri="{FF2B5EF4-FFF2-40B4-BE49-F238E27FC236}">
                  <a16:creationId xmlns:a16="http://schemas.microsoft.com/office/drawing/2014/main" id="{98A2813C-8392-4F8E-9468-0073D8D0D179}"/>
                </a:ext>
              </a:extLst>
            </p:cNvPr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3218;p41">
              <a:extLst>
                <a:ext uri="{FF2B5EF4-FFF2-40B4-BE49-F238E27FC236}">
                  <a16:creationId xmlns:a16="http://schemas.microsoft.com/office/drawing/2014/main" id="{963D6FBA-E33D-42D0-A60E-079FE76028D3}"/>
                </a:ext>
              </a:extLst>
            </p:cNvPr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3219;p41">
              <a:extLst>
                <a:ext uri="{FF2B5EF4-FFF2-40B4-BE49-F238E27FC236}">
                  <a16:creationId xmlns:a16="http://schemas.microsoft.com/office/drawing/2014/main" id="{0163833E-D788-4EE8-ABE6-2D2BED6EABE7}"/>
                </a:ext>
              </a:extLst>
            </p:cNvPr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3220;p41">
              <a:extLst>
                <a:ext uri="{FF2B5EF4-FFF2-40B4-BE49-F238E27FC236}">
                  <a16:creationId xmlns:a16="http://schemas.microsoft.com/office/drawing/2014/main" id="{3D39C4E4-10CB-4D88-89D2-AD1D19BECC07}"/>
                </a:ext>
              </a:extLst>
            </p:cNvPr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3221;p41">
              <a:extLst>
                <a:ext uri="{FF2B5EF4-FFF2-40B4-BE49-F238E27FC236}">
                  <a16:creationId xmlns:a16="http://schemas.microsoft.com/office/drawing/2014/main" id="{A91B9361-4BB8-405C-AE79-DB4AD6246A00}"/>
                </a:ext>
              </a:extLst>
            </p:cNvPr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3222;p41">
              <a:extLst>
                <a:ext uri="{FF2B5EF4-FFF2-40B4-BE49-F238E27FC236}">
                  <a16:creationId xmlns:a16="http://schemas.microsoft.com/office/drawing/2014/main" id="{889A5A08-C0DD-4738-903B-C9F9A9DE75F0}"/>
                </a:ext>
              </a:extLst>
            </p:cNvPr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3223;p41">
              <a:extLst>
                <a:ext uri="{FF2B5EF4-FFF2-40B4-BE49-F238E27FC236}">
                  <a16:creationId xmlns:a16="http://schemas.microsoft.com/office/drawing/2014/main" id="{9D2EA89B-5F0F-4B11-B29D-4214E735F15B}"/>
                </a:ext>
              </a:extLst>
            </p:cNvPr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3224;p41">
              <a:extLst>
                <a:ext uri="{FF2B5EF4-FFF2-40B4-BE49-F238E27FC236}">
                  <a16:creationId xmlns:a16="http://schemas.microsoft.com/office/drawing/2014/main" id="{AC0BA234-D807-48EA-BE07-4BCD97E12C7F}"/>
                </a:ext>
              </a:extLst>
            </p:cNvPr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3225;p41">
              <a:extLst>
                <a:ext uri="{FF2B5EF4-FFF2-40B4-BE49-F238E27FC236}">
                  <a16:creationId xmlns:a16="http://schemas.microsoft.com/office/drawing/2014/main" id="{20CEE507-65BC-49F3-AACA-2FF088403930}"/>
                </a:ext>
              </a:extLst>
            </p:cNvPr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3226;p41">
              <a:extLst>
                <a:ext uri="{FF2B5EF4-FFF2-40B4-BE49-F238E27FC236}">
                  <a16:creationId xmlns:a16="http://schemas.microsoft.com/office/drawing/2014/main" id="{31754651-1FF5-4982-9370-DEBA3B5D8B0C}"/>
                </a:ext>
              </a:extLst>
            </p:cNvPr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3227;p41">
              <a:extLst>
                <a:ext uri="{FF2B5EF4-FFF2-40B4-BE49-F238E27FC236}">
                  <a16:creationId xmlns:a16="http://schemas.microsoft.com/office/drawing/2014/main" id="{601B01AD-AE8F-4970-B1CA-482743E8366A}"/>
                </a:ext>
              </a:extLst>
            </p:cNvPr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3228;p41">
              <a:extLst>
                <a:ext uri="{FF2B5EF4-FFF2-40B4-BE49-F238E27FC236}">
                  <a16:creationId xmlns:a16="http://schemas.microsoft.com/office/drawing/2014/main" id="{07AF0216-9D13-4EA8-94AB-66377ED5FBA9}"/>
                </a:ext>
              </a:extLst>
            </p:cNvPr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3229;p41">
              <a:extLst>
                <a:ext uri="{FF2B5EF4-FFF2-40B4-BE49-F238E27FC236}">
                  <a16:creationId xmlns:a16="http://schemas.microsoft.com/office/drawing/2014/main" id="{ADD70B45-DE2B-464A-9534-889993EAF3BB}"/>
                </a:ext>
              </a:extLst>
            </p:cNvPr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3230;p41">
              <a:extLst>
                <a:ext uri="{FF2B5EF4-FFF2-40B4-BE49-F238E27FC236}">
                  <a16:creationId xmlns:a16="http://schemas.microsoft.com/office/drawing/2014/main" id="{B00782F3-7EBC-4577-8A80-99BA1F2CBFA0}"/>
                </a:ext>
              </a:extLst>
            </p:cNvPr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3231;p41">
              <a:extLst>
                <a:ext uri="{FF2B5EF4-FFF2-40B4-BE49-F238E27FC236}">
                  <a16:creationId xmlns:a16="http://schemas.microsoft.com/office/drawing/2014/main" id="{DEA80B37-4FD8-4657-98DE-E753F6B78C2D}"/>
                </a:ext>
              </a:extLst>
            </p:cNvPr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3232;p41">
              <a:extLst>
                <a:ext uri="{FF2B5EF4-FFF2-40B4-BE49-F238E27FC236}">
                  <a16:creationId xmlns:a16="http://schemas.microsoft.com/office/drawing/2014/main" id="{9FDF9088-24BF-40E6-AD5B-AEE0429D4799}"/>
                </a:ext>
              </a:extLst>
            </p:cNvPr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3233;p41">
              <a:extLst>
                <a:ext uri="{FF2B5EF4-FFF2-40B4-BE49-F238E27FC236}">
                  <a16:creationId xmlns:a16="http://schemas.microsoft.com/office/drawing/2014/main" id="{5DEBF955-7CCC-4972-922D-18426912AAC4}"/>
                </a:ext>
              </a:extLst>
            </p:cNvPr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3234;p41">
              <a:extLst>
                <a:ext uri="{FF2B5EF4-FFF2-40B4-BE49-F238E27FC236}">
                  <a16:creationId xmlns:a16="http://schemas.microsoft.com/office/drawing/2014/main" id="{371F630A-C654-45D5-9FE0-7C413EAA8FA5}"/>
                </a:ext>
              </a:extLst>
            </p:cNvPr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3235;p41">
              <a:extLst>
                <a:ext uri="{FF2B5EF4-FFF2-40B4-BE49-F238E27FC236}">
                  <a16:creationId xmlns:a16="http://schemas.microsoft.com/office/drawing/2014/main" id="{17CC51E2-EEB4-49A8-9057-620039D7C7C5}"/>
                </a:ext>
              </a:extLst>
            </p:cNvPr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" name="Google Shape;3236;p41">
            <a:extLst>
              <a:ext uri="{FF2B5EF4-FFF2-40B4-BE49-F238E27FC236}">
                <a16:creationId xmlns:a16="http://schemas.microsoft.com/office/drawing/2014/main" id="{16CCDE69-E741-408E-92B3-9CF4FD976A66}"/>
              </a:ext>
            </a:extLst>
          </p:cNvPr>
          <p:cNvGrpSpPr/>
          <p:nvPr/>
        </p:nvGrpSpPr>
        <p:grpSpPr>
          <a:xfrm rot="6160544">
            <a:off x="8160763" y="1555111"/>
            <a:ext cx="846945" cy="334276"/>
            <a:chOff x="5351150" y="1861950"/>
            <a:chExt cx="1310412" cy="517200"/>
          </a:xfrm>
        </p:grpSpPr>
        <p:sp>
          <p:nvSpPr>
            <p:cNvPr id="285" name="Google Shape;3237;p41">
              <a:extLst>
                <a:ext uri="{FF2B5EF4-FFF2-40B4-BE49-F238E27FC236}">
                  <a16:creationId xmlns:a16="http://schemas.microsoft.com/office/drawing/2014/main" id="{DA556B7C-E54D-4845-95E9-38A55A402E75}"/>
                </a:ext>
              </a:extLst>
            </p:cNvPr>
            <p:cNvSpPr/>
            <p:nvPr/>
          </p:nvSpPr>
          <p:spPr>
            <a:xfrm>
              <a:off x="5429735" y="2107037"/>
              <a:ext cx="1231827" cy="209467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3238;p41">
              <a:extLst>
                <a:ext uri="{FF2B5EF4-FFF2-40B4-BE49-F238E27FC236}">
                  <a16:creationId xmlns:a16="http://schemas.microsoft.com/office/drawing/2014/main" id="{C1ADEC94-A455-4CE8-BA2D-C0F5140D5DFC}"/>
                </a:ext>
              </a:extLst>
            </p:cNvPr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3239;p41">
              <a:extLst>
                <a:ext uri="{FF2B5EF4-FFF2-40B4-BE49-F238E27FC236}">
                  <a16:creationId xmlns:a16="http://schemas.microsoft.com/office/drawing/2014/main" id="{947295DB-A1D2-430C-A415-63BD04D48E08}"/>
                </a:ext>
              </a:extLst>
            </p:cNvPr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3240;p41">
              <a:extLst>
                <a:ext uri="{FF2B5EF4-FFF2-40B4-BE49-F238E27FC236}">
                  <a16:creationId xmlns:a16="http://schemas.microsoft.com/office/drawing/2014/main" id="{C1275DAC-0A7C-412F-BACF-FEF9A82146D5}"/>
                </a:ext>
              </a:extLst>
            </p:cNvPr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3241;p41">
              <a:extLst>
                <a:ext uri="{FF2B5EF4-FFF2-40B4-BE49-F238E27FC236}">
                  <a16:creationId xmlns:a16="http://schemas.microsoft.com/office/drawing/2014/main" id="{F0269BBA-01F1-4E09-9F6D-3D44B9BABAF6}"/>
                </a:ext>
              </a:extLst>
            </p:cNvPr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3242;p41">
              <a:extLst>
                <a:ext uri="{FF2B5EF4-FFF2-40B4-BE49-F238E27FC236}">
                  <a16:creationId xmlns:a16="http://schemas.microsoft.com/office/drawing/2014/main" id="{003E5478-B77B-4170-A86D-FED32916C718}"/>
                </a:ext>
              </a:extLst>
            </p:cNvPr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3243;p41">
              <a:extLst>
                <a:ext uri="{FF2B5EF4-FFF2-40B4-BE49-F238E27FC236}">
                  <a16:creationId xmlns:a16="http://schemas.microsoft.com/office/drawing/2014/main" id="{9E9DF9FB-A414-4685-9701-E7E8F117E86A}"/>
                </a:ext>
              </a:extLst>
            </p:cNvPr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3244;p41">
              <a:extLst>
                <a:ext uri="{FF2B5EF4-FFF2-40B4-BE49-F238E27FC236}">
                  <a16:creationId xmlns:a16="http://schemas.microsoft.com/office/drawing/2014/main" id="{F6C3325A-0ACD-409D-B52E-B9BD406F16D5}"/>
                </a:ext>
              </a:extLst>
            </p:cNvPr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3245;p41">
              <a:extLst>
                <a:ext uri="{FF2B5EF4-FFF2-40B4-BE49-F238E27FC236}">
                  <a16:creationId xmlns:a16="http://schemas.microsoft.com/office/drawing/2014/main" id="{F8C1978B-F9A2-4F8C-88DA-44E6595FCAFF}"/>
                </a:ext>
              </a:extLst>
            </p:cNvPr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3246;p41">
              <a:extLst>
                <a:ext uri="{FF2B5EF4-FFF2-40B4-BE49-F238E27FC236}">
                  <a16:creationId xmlns:a16="http://schemas.microsoft.com/office/drawing/2014/main" id="{F8D4F529-2B6B-4310-88DB-3A2082B6D540}"/>
                </a:ext>
              </a:extLst>
            </p:cNvPr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3247;p41">
              <a:extLst>
                <a:ext uri="{FF2B5EF4-FFF2-40B4-BE49-F238E27FC236}">
                  <a16:creationId xmlns:a16="http://schemas.microsoft.com/office/drawing/2014/main" id="{765FAE08-834E-44D4-B82A-13EAA662F1C9}"/>
                </a:ext>
              </a:extLst>
            </p:cNvPr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3248;p41">
              <a:extLst>
                <a:ext uri="{FF2B5EF4-FFF2-40B4-BE49-F238E27FC236}">
                  <a16:creationId xmlns:a16="http://schemas.microsoft.com/office/drawing/2014/main" id="{F8C0D18A-6E38-450B-B01E-7D6D57EF34FA}"/>
                </a:ext>
              </a:extLst>
            </p:cNvPr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3249;p41">
              <a:extLst>
                <a:ext uri="{FF2B5EF4-FFF2-40B4-BE49-F238E27FC236}">
                  <a16:creationId xmlns:a16="http://schemas.microsoft.com/office/drawing/2014/main" id="{A5250893-99A0-45F9-9404-7DAB33C514C7}"/>
                </a:ext>
              </a:extLst>
            </p:cNvPr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3250;p41">
              <a:extLst>
                <a:ext uri="{FF2B5EF4-FFF2-40B4-BE49-F238E27FC236}">
                  <a16:creationId xmlns:a16="http://schemas.microsoft.com/office/drawing/2014/main" id="{1B5C08C1-1EE7-4E4E-AEEE-3590AF64BDB5}"/>
                </a:ext>
              </a:extLst>
            </p:cNvPr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3251;p41">
              <a:extLst>
                <a:ext uri="{FF2B5EF4-FFF2-40B4-BE49-F238E27FC236}">
                  <a16:creationId xmlns:a16="http://schemas.microsoft.com/office/drawing/2014/main" id="{4995FC71-06FC-44B8-BCAE-5EA6CFC6D27D}"/>
                </a:ext>
              </a:extLst>
            </p:cNvPr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252;p41">
              <a:extLst>
                <a:ext uri="{FF2B5EF4-FFF2-40B4-BE49-F238E27FC236}">
                  <a16:creationId xmlns:a16="http://schemas.microsoft.com/office/drawing/2014/main" id="{981BC00D-E2B0-4FE5-8EC8-43AA97C183AC}"/>
                </a:ext>
              </a:extLst>
            </p:cNvPr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253;p41">
              <a:extLst>
                <a:ext uri="{FF2B5EF4-FFF2-40B4-BE49-F238E27FC236}">
                  <a16:creationId xmlns:a16="http://schemas.microsoft.com/office/drawing/2014/main" id="{C5CE5DA1-51B3-4A44-8A08-ED207DB3E03B}"/>
                </a:ext>
              </a:extLst>
            </p:cNvPr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254;p41">
              <a:extLst>
                <a:ext uri="{FF2B5EF4-FFF2-40B4-BE49-F238E27FC236}">
                  <a16:creationId xmlns:a16="http://schemas.microsoft.com/office/drawing/2014/main" id="{BF8F9144-6ED2-4321-BACE-56340D259C5E}"/>
                </a:ext>
              </a:extLst>
            </p:cNvPr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255;p41">
              <a:extLst>
                <a:ext uri="{FF2B5EF4-FFF2-40B4-BE49-F238E27FC236}">
                  <a16:creationId xmlns:a16="http://schemas.microsoft.com/office/drawing/2014/main" id="{E647FA60-E58F-42E3-AB25-E9446FDD1CC9}"/>
                </a:ext>
              </a:extLst>
            </p:cNvPr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256;p41">
              <a:extLst>
                <a:ext uri="{FF2B5EF4-FFF2-40B4-BE49-F238E27FC236}">
                  <a16:creationId xmlns:a16="http://schemas.microsoft.com/office/drawing/2014/main" id="{AD1E26C8-2000-454F-AE25-0CC32B5916E7}"/>
                </a:ext>
              </a:extLst>
            </p:cNvPr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257;p41">
              <a:extLst>
                <a:ext uri="{FF2B5EF4-FFF2-40B4-BE49-F238E27FC236}">
                  <a16:creationId xmlns:a16="http://schemas.microsoft.com/office/drawing/2014/main" id="{9D3C30D8-4402-481C-BE81-92B2BFDBED34}"/>
                </a:ext>
              </a:extLst>
            </p:cNvPr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258;p41">
              <a:extLst>
                <a:ext uri="{FF2B5EF4-FFF2-40B4-BE49-F238E27FC236}">
                  <a16:creationId xmlns:a16="http://schemas.microsoft.com/office/drawing/2014/main" id="{7BFAC0C6-3D65-4104-A58C-73108F4BF9EF}"/>
                </a:ext>
              </a:extLst>
            </p:cNvPr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" name="Google Shape;3259;p41">
            <a:extLst>
              <a:ext uri="{FF2B5EF4-FFF2-40B4-BE49-F238E27FC236}">
                <a16:creationId xmlns:a16="http://schemas.microsoft.com/office/drawing/2014/main" id="{F1C3D3CC-5813-4D0D-8788-921F8B039FE2}"/>
              </a:ext>
            </a:extLst>
          </p:cNvPr>
          <p:cNvGrpSpPr/>
          <p:nvPr/>
        </p:nvGrpSpPr>
        <p:grpSpPr>
          <a:xfrm rot="607707" flipH="1">
            <a:off x="8340439" y="1940542"/>
            <a:ext cx="356275" cy="537347"/>
            <a:chOff x="5185050" y="2463125"/>
            <a:chExt cx="751475" cy="1133400"/>
          </a:xfrm>
        </p:grpSpPr>
        <p:sp>
          <p:nvSpPr>
            <p:cNvPr id="308" name="Google Shape;3260;p41">
              <a:extLst>
                <a:ext uri="{FF2B5EF4-FFF2-40B4-BE49-F238E27FC236}">
                  <a16:creationId xmlns:a16="http://schemas.microsoft.com/office/drawing/2014/main" id="{F454DE68-C3A8-4B1A-97A0-E9F7495289DC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261;p41">
              <a:extLst>
                <a:ext uri="{FF2B5EF4-FFF2-40B4-BE49-F238E27FC236}">
                  <a16:creationId xmlns:a16="http://schemas.microsoft.com/office/drawing/2014/main" id="{2E5F2200-A567-42D9-96D2-AC87882E668C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262;p41">
            <a:extLst>
              <a:ext uri="{FF2B5EF4-FFF2-40B4-BE49-F238E27FC236}">
                <a16:creationId xmlns:a16="http://schemas.microsoft.com/office/drawing/2014/main" id="{7455E47E-5FC3-4A3B-B033-3FE06FE945A4}"/>
              </a:ext>
            </a:extLst>
          </p:cNvPr>
          <p:cNvGrpSpPr/>
          <p:nvPr/>
        </p:nvGrpSpPr>
        <p:grpSpPr>
          <a:xfrm rot="4483793">
            <a:off x="7862693" y="1802546"/>
            <a:ext cx="480095" cy="294691"/>
            <a:chOff x="3635425" y="69650"/>
            <a:chExt cx="965800" cy="592825"/>
          </a:xfrm>
        </p:grpSpPr>
        <p:sp>
          <p:nvSpPr>
            <p:cNvPr id="311" name="Google Shape;3263;p41">
              <a:extLst>
                <a:ext uri="{FF2B5EF4-FFF2-40B4-BE49-F238E27FC236}">
                  <a16:creationId xmlns:a16="http://schemas.microsoft.com/office/drawing/2014/main" id="{C94F9AD5-CEC2-48AC-9182-99EBCE8541FF}"/>
                </a:ext>
              </a:extLst>
            </p:cNvPr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264;p41">
              <a:extLst>
                <a:ext uri="{FF2B5EF4-FFF2-40B4-BE49-F238E27FC236}">
                  <a16:creationId xmlns:a16="http://schemas.microsoft.com/office/drawing/2014/main" id="{2278FA4C-13EA-430D-9A68-B908C4D9F729}"/>
                </a:ext>
              </a:extLst>
            </p:cNvPr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265;p41">
              <a:extLst>
                <a:ext uri="{FF2B5EF4-FFF2-40B4-BE49-F238E27FC236}">
                  <a16:creationId xmlns:a16="http://schemas.microsoft.com/office/drawing/2014/main" id="{D5F1988A-E0E6-4085-A21C-7E12A69DC5AC}"/>
                </a:ext>
              </a:extLst>
            </p:cNvPr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266;p41">
              <a:extLst>
                <a:ext uri="{FF2B5EF4-FFF2-40B4-BE49-F238E27FC236}">
                  <a16:creationId xmlns:a16="http://schemas.microsoft.com/office/drawing/2014/main" id="{96CEBAC3-B677-464D-AA1E-56E0212119CC}"/>
                </a:ext>
              </a:extLst>
            </p:cNvPr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267;p41">
              <a:extLst>
                <a:ext uri="{FF2B5EF4-FFF2-40B4-BE49-F238E27FC236}">
                  <a16:creationId xmlns:a16="http://schemas.microsoft.com/office/drawing/2014/main" id="{775056CB-1890-42D9-A72B-5D88D0E45068}"/>
                </a:ext>
              </a:extLst>
            </p:cNvPr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268;p41">
              <a:extLst>
                <a:ext uri="{FF2B5EF4-FFF2-40B4-BE49-F238E27FC236}">
                  <a16:creationId xmlns:a16="http://schemas.microsoft.com/office/drawing/2014/main" id="{E9C62503-9689-47A2-9A80-3B642B07A8CF}"/>
                </a:ext>
              </a:extLst>
            </p:cNvPr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269;p41">
              <a:extLst>
                <a:ext uri="{FF2B5EF4-FFF2-40B4-BE49-F238E27FC236}">
                  <a16:creationId xmlns:a16="http://schemas.microsoft.com/office/drawing/2014/main" id="{E1B27DC3-7E26-48EF-B1A9-18CA5902E50B}"/>
                </a:ext>
              </a:extLst>
            </p:cNvPr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270;p41">
              <a:extLst>
                <a:ext uri="{FF2B5EF4-FFF2-40B4-BE49-F238E27FC236}">
                  <a16:creationId xmlns:a16="http://schemas.microsoft.com/office/drawing/2014/main" id="{6B0997B0-1B32-40AF-A324-B251874A7B6A}"/>
                </a:ext>
              </a:extLst>
            </p:cNvPr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271;p41">
              <a:extLst>
                <a:ext uri="{FF2B5EF4-FFF2-40B4-BE49-F238E27FC236}">
                  <a16:creationId xmlns:a16="http://schemas.microsoft.com/office/drawing/2014/main" id="{645AEA03-25AD-4B19-9BBA-4B2073302D73}"/>
                </a:ext>
              </a:extLst>
            </p:cNvPr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72;p41">
              <a:extLst>
                <a:ext uri="{FF2B5EF4-FFF2-40B4-BE49-F238E27FC236}">
                  <a16:creationId xmlns:a16="http://schemas.microsoft.com/office/drawing/2014/main" id="{B9518107-D509-48B4-91D3-C05CF9CC4B89}"/>
                </a:ext>
              </a:extLst>
            </p:cNvPr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73;p41">
              <a:extLst>
                <a:ext uri="{FF2B5EF4-FFF2-40B4-BE49-F238E27FC236}">
                  <a16:creationId xmlns:a16="http://schemas.microsoft.com/office/drawing/2014/main" id="{EAAD567E-B01F-4C77-8E2A-C2E7FE33782A}"/>
                </a:ext>
              </a:extLst>
            </p:cNvPr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74;p41">
              <a:extLst>
                <a:ext uri="{FF2B5EF4-FFF2-40B4-BE49-F238E27FC236}">
                  <a16:creationId xmlns:a16="http://schemas.microsoft.com/office/drawing/2014/main" id="{E6330EEF-9031-474C-9762-8AB6F35C8FED}"/>
                </a:ext>
              </a:extLst>
            </p:cNvPr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75;p41">
              <a:extLst>
                <a:ext uri="{FF2B5EF4-FFF2-40B4-BE49-F238E27FC236}">
                  <a16:creationId xmlns:a16="http://schemas.microsoft.com/office/drawing/2014/main" id="{DA2EDC67-9F4F-41B9-9ADF-D3D6F93F2EFF}"/>
                </a:ext>
              </a:extLst>
            </p:cNvPr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76;p41">
              <a:extLst>
                <a:ext uri="{FF2B5EF4-FFF2-40B4-BE49-F238E27FC236}">
                  <a16:creationId xmlns:a16="http://schemas.microsoft.com/office/drawing/2014/main" id="{F46F06AE-2598-4EC3-A13C-FD09F06D1F48}"/>
                </a:ext>
              </a:extLst>
            </p:cNvPr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77;p41">
              <a:extLst>
                <a:ext uri="{FF2B5EF4-FFF2-40B4-BE49-F238E27FC236}">
                  <a16:creationId xmlns:a16="http://schemas.microsoft.com/office/drawing/2014/main" id="{13DED43F-1925-41F1-964C-82F937CD232E}"/>
                </a:ext>
              </a:extLst>
            </p:cNvPr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78;p41">
              <a:extLst>
                <a:ext uri="{FF2B5EF4-FFF2-40B4-BE49-F238E27FC236}">
                  <a16:creationId xmlns:a16="http://schemas.microsoft.com/office/drawing/2014/main" id="{282CEEC0-365D-41F8-B1CA-FE8643BCB004}"/>
                </a:ext>
              </a:extLst>
            </p:cNvPr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9;p41">
              <a:extLst>
                <a:ext uri="{FF2B5EF4-FFF2-40B4-BE49-F238E27FC236}">
                  <a16:creationId xmlns:a16="http://schemas.microsoft.com/office/drawing/2014/main" id="{69E43D89-D505-42FA-B01D-77A835EC28D8}"/>
                </a:ext>
              </a:extLst>
            </p:cNvPr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0;p41">
              <a:extLst>
                <a:ext uri="{FF2B5EF4-FFF2-40B4-BE49-F238E27FC236}">
                  <a16:creationId xmlns:a16="http://schemas.microsoft.com/office/drawing/2014/main" id="{64C59063-683F-4144-AB87-97E8BF1464C4}"/>
                </a:ext>
              </a:extLst>
            </p:cNvPr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81;p41">
              <a:extLst>
                <a:ext uri="{FF2B5EF4-FFF2-40B4-BE49-F238E27FC236}">
                  <a16:creationId xmlns:a16="http://schemas.microsoft.com/office/drawing/2014/main" id="{BDBA1405-50AA-4475-95BB-99E0DA3667F7}"/>
                </a:ext>
              </a:extLst>
            </p:cNvPr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282;p41">
              <a:extLst>
                <a:ext uri="{FF2B5EF4-FFF2-40B4-BE49-F238E27FC236}">
                  <a16:creationId xmlns:a16="http://schemas.microsoft.com/office/drawing/2014/main" id="{C17B33AF-B4F7-423A-B01D-2430477B8072}"/>
                </a:ext>
              </a:extLst>
            </p:cNvPr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283;p41">
              <a:extLst>
                <a:ext uri="{FF2B5EF4-FFF2-40B4-BE49-F238E27FC236}">
                  <a16:creationId xmlns:a16="http://schemas.microsoft.com/office/drawing/2014/main" id="{025E3615-8B3E-4A91-BCE4-119C51ACA725}"/>
                </a:ext>
              </a:extLst>
            </p:cNvPr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284;p41">
              <a:extLst>
                <a:ext uri="{FF2B5EF4-FFF2-40B4-BE49-F238E27FC236}">
                  <a16:creationId xmlns:a16="http://schemas.microsoft.com/office/drawing/2014/main" id="{9B31A9CA-1280-4618-B207-431BF4EA69DB}"/>
                </a:ext>
              </a:extLst>
            </p:cNvPr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287;p41">
            <a:extLst>
              <a:ext uri="{FF2B5EF4-FFF2-40B4-BE49-F238E27FC236}">
                <a16:creationId xmlns:a16="http://schemas.microsoft.com/office/drawing/2014/main" id="{C0BCCC76-C6C8-4D5D-BD97-F010600781C0}"/>
              </a:ext>
            </a:extLst>
          </p:cNvPr>
          <p:cNvGrpSpPr/>
          <p:nvPr/>
        </p:nvGrpSpPr>
        <p:grpSpPr>
          <a:xfrm rot="-498502">
            <a:off x="6590717" y="2101701"/>
            <a:ext cx="1946650" cy="1569427"/>
            <a:chOff x="8407218" y="2866971"/>
            <a:chExt cx="2624389" cy="2115834"/>
          </a:xfrm>
        </p:grpSpPr>
        <p:sp>
          <p:nvSpPr>
            <p:cNvPr id="334" name="Google Shape;3288;p41">
              <a:extLst>
                <a:ext uri="{FF2B5EF4-FFF2-40B4-BE49-F238E27FC236}">
                  <a16:creationId xmlns:a16="http://schemas.microsoft.com/office/drawing/2014/main" id="{EBCAE34D-AA52-4046-878D-883A1A4CD731}"/>
                </a:ext>
              </a:extLst>
            </p:cNvPr>
            <p:cNvSpPr/>
            <p:nvPr/>
          </p:nvSpPr>
          <p:spPr>
            <a:xfrm>
              <a:off x="8479596" y="3024262"/>
              <a:ext cx="1026393" cy="680250"/>
            </a:xfrm>
            <a:custGeom>
              <a:avLst/>
              <a:gdLst/>
              <a:ahLst/>
              <a:cxnLst/>
              <a:rect l="l" t="t" r="r" b="b"/>
              <a:pathLst>
                <a:path w="44004" h="29164" extrusionOk="0">
                  <a:moveTo>
                    <a:pt x="0" y="1"/>
                  </a:moveTo>
                  <a:lnTo>
                    <a:pt x="0" y="19416"/>
                  </a:lnTo>
                  <a:lnTo>
                    <a:pt x="44003" y="29163"/>
                  </a:lnTo>
                  <a:lnTo>
                    <a:pt x="44003" y="97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5" name="Google Shape;3289;p41">
              <a:extLst>
                <a:ext uri="{FF2B5EF4-FFF2-40B4-BE49-F238E27FC236}">
                  <a16:creationId xmlns:a16="http://schemas.microsoft.com/office/drawing/2014/main" id="{8D015DCE-CCC6-4E26-9F88-360178635471}"/>
                </a:ext>
              </a:extLst>
            </p:cNvPr>
            <p:cNvGrpSpPr/>
            <p:nvPr/>
          </p:nvGrpSpPr>
          <p:grpSpPr>
            <a:xfrm>
              <a:off x="8407218" y="2866971"/>
              <a:ext cx="2624389" cy="2115834"/>
              <a:chOff x="281500" y="2833900"/>
              <a:chExt cx="2812850" cy="2267775"/>
            </a:xfrm>
          </p:grpSpPr>
          <p:sp>
            <p:nvSpPr>
              <p:cNvPr id="339" name="Google Shape;3290;p41">
                <a:extLst>
                  <a:ext uri="{FF2B5EF4-FFF2-40B4-BE49-F238E27FC236}">
                    <a16:creationId xmlns:a16="http://schemas.microsoft.com/office/drawing/2014/main" id="{5CA53252-308E-4E67-B06B-4EE6AF42775B}"/>
                  </a:ext>
                </a:extLst>
              </p:cNvPr>
              <p:cNvSpPr/>
              <p:nvPr/>
            </p:nvSpPr>
            <p:spPr>
              <a:xfrm>
                <a:off x="348625" y="2846400"/>
                <a:ext cx="1361675" cy="325700"/>
              </a:xfrm>
              <a:custGeom>
                <a:avLst/>
                <a:gdLst/>
                <a:ahLst/>
                <a:cxnLst/>
                <a:rect l="l" t="t" r="r" b="b"/>
                <a:pathLst>
                  <a:path w="54467" h="13028" extrusionOk="0">
                    <a:moveTo>
                      <a:pt x="10586" y="1"/>
                    </a:moveTo>
                    <a:cubicBezTo>
                      <a:pt x="6988" y="1"/>
                      <a:pt x="3410" y="272"/>
                      <a:pt x="1" y="873"/>
                    </a:cubicBezTo>
                    <a:cubicBezTo>
                      <a:pt x="15776" y="7139"/>
                      <a:pt x="35071" y="11754"/>
                      <a:pt x="54467" y="13027"/>
                    </a:cubicBezTo>
                    <a:cubicBezTo>
                      <a:pt x="50886" y="9248"/>
                      <a:pt x="44361" y="6562"/>
                      <a:pt x="37558" y="4473"/>
                    </a:cubicBezTo>
                    <a:cubicBezTo>
                      <a:pt x="31869" y="2703"/>
                      <a:pt x="25801" y="1271"/>
                      <a:pt x="19396" y="515"/>
                    </a:cubicBezTo>
                    <a:cubicBezTo>
                      <a:pt x="16501" y="183"/>
                      <a:pt x="13537" y="1"/>
                      <a:pt x="105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291;p41">
                <a:extLst>
                  <a:ext uri="{FF2B5EF4-FFF2-40B4-BE49-F238E27FC236}">
                    <a16:creationId xmlns:a16="http://schemas.microsoft.com/office/drawing/2014/main" id="{1D7F0D07-01E6-4DB9-9953-AD5CB0DC7036}"/>
                  </a:ext>
                </a:extLst>
              </p:cNvPr>
              <p:cNvSpPr/>
              <p:nvPr/>
            </p:nvSpPr>
            <p:spPr>
              <a:xfrm>
                <a:off x="298743" y="2883130"/>
                <a:ext cx="1332049" cy="300900"/>
              </a:xfrm>
              <a:custGeom>
                <a:avLst/>
                <a:gdLst/>
                <a:ahLst/>
                <a:cxnLst/>
                <a:rect l="l" t="t" r="r" b="b"/>
                <a:pathLst>
                  <a:path w="56258" h="12036" fill="none" extrusionOk="0">
                    <a:moveTo>
                      <a:pt x="1" y="1035"/>
                    </a:moveTo>
                    <a:cubicBezTo>
                      <a:pt x="10444" y="0"/>
                      <a:pt x="21365" y="20"/>
                      <a:pt x="31491" y="1731"/>
                    </a:cubicBezTo>
                    <a:cubicBezTo>
                      <a:pt x="41616" y="3482"/>
                      <a:pt x="50886" y="7023"/>
                      <a:pt x="56257" y="12036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292;p41">
                <a:extLst>
                  <a:ext uri="{FF2B5EF4-FFF2-40B4-BE49-F238E27FC236}">
                    <a16:creationId xmlns:a16="http://schemas.microsoft.com/office/drawing/2014/main" id="{B3E7AD6E-0F70-42C6-92C9-30F901E16425}"/>
                  </a:ext>
                </a:extLst>
              </p:cNvPr>
              <p:cNvSpPr/>
              <p:nvPr/>
            </p:nvSpPr>
            <p:spPr>
              <a:xfrm>
                <a:off x="511750" y="2926400"/>
                <a:ext cx="1043400" cy="258625"/>
              </a:xfrm>
              <a:custGeom>
                <a:avLst/>
                <a:gdLst/>
                <a:ahLst/>
                <a:cxnLst/>
                <a:rect l="l" t="t" r="r" b="b"/>
                <a:pathLst>
                  <a:path w="41736" h="10345" fill="none" extrusionOk="0">
                    <a:moveTo>
                      <a:pt x="0" y="955"/>
                    </a:moveTo>
                    <a:cubicBezTo>
                      <a:pt x="7818" y="0"/>
                      <a:pt x="16173" y="398"/>
                      <a:pt x="23573" y="2069"/>
                    </a:cubicBezTo>
                    <a:cubicBezTo>
                      <a:pt x="30993" y="3740"/>
                      <a:pt x="37399" y="6664"/>
                      <a:pt x="41735" y="10344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293;p41">
                <a:extLst>
                  <a:ext uri="{FF2B5EF4-FFF2-40B4-BE49-F238E27FC236}">
                    <a16:creationId xmlns:a16="http://schemas.microsoft.com/office/drawing/2014/main" id="{8279425C-B419-4923-83C8-D48C026F849D}"/>
                  </a:ext>
                </a:extLst>
              </p:cNvPr>
              <p:cNvSpPr/>
              <p:nvPr/>
            </p:nvSpPr>
            <p:spPr>
              <a:xfrm>
                <a:off x="1661050" y="2846400"/>
                <a:ext cx="1362175" cy="325700"/>
              </a:xfrm>
              <a:custGeom>
                <a:avLst/>
                <a:gdLst/>
                <a:ahLst/>
                <a:cxnLst/>
                <a:rect l="l" t="t" r="r" b="b"/>
                <a:pathLst>
                  <a:path w="54487" h="13028" extrusionOk="0">
                    <a:moveTo>
                      <a:pt x="43901" y="1"/>
                    </a:moveTo>
                    <a:cubicBezTo>
                      <a:pt x="40950" y="1"/>
                      <a:pt x="37986" y="183"/>
                      <a:pt x="35091" y="515"/>
                    </a:cubicBezTo>
                    <a:cubicBezTo>
                      <a:pt x="28686" y="1271"/>
                      <a:pt x="22618" y="2703"/>
                      <a:pt x="16929" y="4473"/>
                    </a:cubicBezTo>
                    <a:cubicBezTo>
                      <a:pt x="10126" y="6562"/>
                      <a:pt x="3581" y="9248"/>
                      <a:pt x="0" y="13027"/>
                    </a:cubicBezTo>
                    <a:cubicBezTo>
                      <a:pt x="19376" y="11754"/>
                      <a:pt x="38672" y="7139"/>
                      <a:pt x="54487" y="873"/>
                    </a:cubicBezTo>
                    <a:cubicBezTo>
                      <a:pt x="51077" y="272"/>
                      <a:pt x="47499" y="1"/>
                      <a:pt x="439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294;p41">
                <a:extLst>
                  <a:ext uri="{FF2B5EF4-FFF2-40B4-BE49-F238E27FC236}">
                    <a16:creationId xmlns:a16="http://schemas.microsoft.com/office/drawing/2014/main" id="{DB977F1F-8297-4912-A520-236DB5EA6339}"/>
                  </a:ext>
                </a:extLst>
              </p:cNvPr>
              <p:cNvSpPr/>
              <p:nvPr/>
            </p:nvSpPr>
            <p:spPr>
              <a:xfrm>
                <a:off x="1740137" y="2883127"/>
                <a:ext cx="1343051" cy="300900"/>
              </a:xfrm>
              <a:custGeom>
                <a:avLst/>
                <a:gdLst/>
                <a:ahLst/>
                <a:cxnLst/>
                <a:rect l="l" t="t" r="r" b="b"/>
                <a:pathLst>
                  <a:path w="56277" h="12036" fill="none" extrusionOk="0">
                    <a:moveTo>
                      <a:pt x="56277" y="1035"/>
                    </a:moveTo>
                    <a:cubicBezTo>
                      <a:pt x="45833" y="0"/>
                      <a:pt x="34892" y="20"/>
                      <a:pt x="24767" y="1731"/>
                    </a:cubicBezTo>
                    <a:cubicBezTo>
                      <a:pt x="14661" y="3482"/>
                      <a:pt x="5371" y="7023"/>
                      <a:pt x="0" y="12036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295;p41">
                <a:extLst>
                  <a:ext uri="{FF2B5EF4-FFF2-40B4-BE49-F238E27FC236}">
                    <a16:creationId xmlns:a16="http://schemas.microsoft.com/office/drawing/2014/main" id="{E9237535-B567-44E9-9CF1-38D26D32A5B7}"/>
                  </a:ext>
                </a:extLst>
              </p:cNvPr>
              <p:cNvSpPr/>
              <p:nvPr/>
            </p:nvSpPr>
            <p:spPr>
              <a:xfrm>
                <a:off x="1816700" y="2926400"/>
                <a:ext cx="1043400" cy="258625"/>
              </a:xfrm>
              <a:custGeom>
                <a:avLst/>
                <a:gdLst/>
                <a:ahLst/>
                <a:cxnLst/>
                <a:rect l="l" t="t" r="r" b="b"/>
                <a:pathLst>
                  <a:path w="41736" h="10345" fill="none" extrusionOk="0">
                    <a:moveTo>
                      <a:pt x="41736" y="955"/>
                    </a:moveTo>
                    <a:cubicBezTo>
                      <a:pt x="33918" y="0"/>
                      <a:pt x="25563" y="398"/>
                      <a:pt x="18163" y="2069"/>
                    </a:cubicBezTo>
                    <a:cubicBezTo>
                      <a:pt x="10743" y="3740"/>
                      <a:pt x="4318" y="6664"/>
                      <a:pt x="1" y="10344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296;p41">
                <a:extLst>
                  <a:ext uri="{FF2B5EF4-FFF2-40B4-BE49-F238E27FC236}">
                    <a16:creationId xmlns:a16="http://schemas.microsoft.com/office/drawing/2014/main" id="{75024DE0-0024-45BB-8F7F-30CE5F4AB885}"/>
                  </a:ext>
                </a:extLst>
              </p:cNvPr>
              <p:cNvSpPr/>
              <p:nvPr/>
            </p:nvSpPr>
            <p:spPr>
              <a:xfrm>
                <a:off x="281500" y="2833900"/>
                <a:ext cx="1263700" cy="2267775"/>
              </a:xfrm>
              <a:custGeom>
                <a:avLst/>
                <a:gdLst/>
                <a:ahLst/>
                <a:cxnLst/>
                <a:rect l="l" t="t" r="r" b="b"/>
                <a:pathLst>
                  <a:path w="50548" h="90711" extrusionOk="0">
                    <a:moveTo>
                      <a:pt x="0" y="0"/>
                    </a:moveTo>
                    <a:lnTo>
                      <a:pt x="0" y="79551"/>
                    </a:lnTo>
                    <a:lnTo>
                      <a:pt x="50547" y="90711"/>
                    </a:lnTo>
                    <a:lnTo>
                      <a:pt x="50547" y="11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297;p41">
                <a:extLst>
                  <a:ext uri="{FF2B5EF4-FFF2-40B4-BE49-F238E27FC236}">
                    <a16:creationId xmlns:a16="http://schemas.microsoft.com/office/drawing/2014/main" id="{B8D33E02-49E0-464B-8E43-B7A3AFCF36BF}"/>
                  </a:ext>
                </a:extLst>
              </p:cNvPr>
              <p:cNvSpPr/>
              <p:nvPr/>
            </p:nvSpPr>
            <p:spPr>
              <a:xfrm>
                <a:off x="1830625" y="2833900"/>
                <a:ext cx="1263725" cy="2267775"/>
              </a:xfrm>
              <a:custGeom>
                <a:avLst/>
                <a:gdLst/>
                <a:ahLst/>
                <a:cxnLst/>
                <a:rect l="l" t="t" r="r" b="b"/>
                <a:pathLst>
                  <a:path w="50549" h="90711" extrusionOk="0">
                    <a:moveTo>
                      <a:pt x="50548" y="0"/>
                    </a:moveTo>
                    <a:lnTo>
                      <a:pt x="1" y="11160"/>
                    </a:lnTo>
                    <a:lnTo>
                      <a:pt x="1" y="90711"/>
                    </a:lnTo>
                    <a:lnTo>
                      <a:pt x="50548" y="79551"/>
                    </a:lnTo>
                    <a:lnTo>
                      <a:pt x="505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298;p41">
                <a:extLst>
                  <a:ext uri="{FF2B5EF4-FFF2-40B4-BE49-F238E27FC236}">
                    <a16:creationId xmlns:a16="http://schemas.microsoft.com/office/drawing/2014/main" id="{D76B9BAF-0A93-43FB-82EC-6B340916FD8C}"/>
                  </a:ext>
                </a:extLst>
              </p:cNvPr>
              <p:cNvSpPr/>
              <p:nvPr/>
            </p:nvSpPr>
            <p:spPr>
              <a:xfrm>
                <a:off x="1916175" y="2952750"/>
                <a:ext cx="1100575" cy="1284100"/>
              </a:xfrm>
              <a:custGeom>
                <a:avLst/>
                <a:gdLst/>
                <a:ahLst/>
                <a:cxnLst/>
                <a:rect l="l" t="t" r="r" b="b"/>
                <a:pathLst>
                  <a:path w="44023" h="51364" extrusionOk="0">
                    <a:moveTo>
                      <a:pt x="44023" y="0"/>
                    </a:moveTo>
                    <a:lnTo>
                      <a:pt x="0" y="9708"/>
                    </a:lnTo>
                    <a:lnTo>
                      <a:pt x="0" y="51363"/>
                    </a:lnTo>
                    <a:lnTo>
                      <a:pt x="44023" y="41616"/>
                    </a:lnTo>
                    <a:lnTo>
                      <a:pt x="4402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299;p41">
                <a:extLst>
                  <a:ext uri="{FF2B5EF4-FFF2-40B4-BE49-F238E27FC236}">
                    <a16:creationId xmlns:a16="http://schemas.microsoft.com/office/drawing/2014/main" id="{701187A3-70DD-4EBE-93E7-8B6638D954F4}"/>
                  </a:ext>
                </a:extLst>
              </p:cNvPr>
              <p:cNvSpPr/>
              <p:nvPr/>
            </p:nvSpPr>
            <p:spPr>
              <a:xfrm>
                <a:off x="359075" y="4641809"/>
                <a:ext cx="1100100" cy="313850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4" extrusionOk="0">
                    <a:moveTo>
                      <a:pt x="0" y="1"/>
                    </a:moveTo>
                    <a:lnTo>
                      <a:pt x="0" y="2826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300;p41">
                <a:extLst>
                  <a:ext uri="{FF2B5EF4-FFF2-40B4-BE49-F238E27FC236}">
                    <a16:creationId xmlns:a16="http://schemas.microsoft.com/office/drawing/2014/main" id="{485F9A42-1BBC-49C9-A9F5-7ACE897DD5E8}"/>
                  </a:ext>
                </a:extLst>
              </p:cNvPr>
              <p:cNvSpPr/>
              <p:nvPr/>
            </p:nvSpPr>
            <p:spPr>
              <a:xfrm>
                <a:off x="359075" y="452395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301;p41">
                <a:extLst>
                  <a:ext uri="{FF2B5EF4-FFF2-40B4-BE49-F238E27FC236}">
                    <a16:creationId xmlns:a16="http://schemas.microsoft.com/office/drawing/2014/main" id="{0C60059A-EABA-4D38-9522-E19A477C1E41}"/>
                  </a:ext>
                </a:extLst>
              </p:cNvPr>
              <p:cNvSpPr/>
              <p:nvPr/>
            </p:nvSpPr>
            <p:spPr>
              <a:xfrm>
                <a:off x="359075" y="4405584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302;p41">
                <a:extLst>
                  <a:ext uri="{FF2B5EF4-FFF2-40B4-BE49-F238E27FC236}">
                    <a16:creationId xmlns:a16="http://schemas.microsoft.com/office/drawing/2014/main" id="{514BB49C-19C4-44DB-AAA3-991255605CB1}"/>
                  </a:ext>
                </a:extLst>
              </p:cNvPr>
              <p:cNvSpPr/>
              <p:nvPr/>
            </p:nvSpPr>
            <p:spPr>
              <a:xfrm>
                <a:off x="359075" y="4287734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303;p41">
                <a:extLst>
                  <a:ext uri="{FF2B5EF4-FFF2-40B4-BE49-F238E27FC236}">
                    <a16:creationId xmlns:a16="http://schemas.microsoft.com/office/drawing/2014/main" id="{B40D552C-F523-48DE-8C10-F5B521508118}"/>
                  </a:ext>
                </a:extLst>
              </p:cNvPr>
              <p:cNvSpPr/>
              <p:nvPr/>
            </p:nvSpPr>
            <p:spPr>
              <a:xfrm>
                <a:off x="359075" y="4169359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304;p41">
                <a:extLst>
                  <a:ext uri="{FF2B5EF4-FFF2-40B4-BE49-F238E27FC236}">
                    <a16:creationId xmlns:a16="http://schemas.microsoft.com/office/drawing/2014/main" id="{023B90F2-FE2A-4EF0-988F-5052514FB0E5}"/>
                  </a:ext>
                </a:extLst>
              </p:cNvPr>
              <p:cNvSpPr/>
              <p:nvPr/>
            </p:nvSpPr>
            <p:spPr>
              <a:xfrm>
                <a:off x="359075" y="405150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2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305;p41">
                <a:extLst>
                  <a:ext uri="{FF2B5EF4-FFF2-40B4-BE49-F238E27FC236}">
                    <a16:creationId xmlns:a16="http://schemas.microsoft.com/office/drawing/2014/main" id="{ADD0267C-604F-4521-BDC9-4E25952B78E7}"/>
                  </a:ext>
                </a:extLst>
              </p:cNvPr>
              <p:cNvSpPr/>
              <p:nvPr/>
            </p:nvSpPr>
            <p:spPr>
              <a:xfrm>
                <a:off x="359075" y="3933134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306;p41">
                <a:extLst>
                  <a:ext uri="{FF2B5EF4-FFF2-40B4-BE49-F238E27FC236}">
                    <a16:creationId xmlns:a16="http://schemas.microsoft.com/office/drawing/2014/main" id="{63BA8265-3EB4-4207-98F0-335F65758401}"/>
                  </a:ext>
                </a:extLst>
              </p:cNvPr>
              <p:cNvSpPr/>
              <p:nvPr/>
            </p:nvSpPr>
            <p:spPr>
              <a:xfrm>
                <a:off x="359075" y="3815284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2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307;p41">
                <a:extLst>
                  <a:ext uri="{FF2B5EF4-FFF2-40B4-BE49-F238E27FC236}">
                    <a16:creationId xmlns:a16="http://schemas.microsoft.com/office/drawing/2014/main" id="{9EDC8A9A-0205-4A59-BA11-3DBF3E8395FB}"/>
                  </a:ext>
                </a:extLst>
              </p:cNvPr>
              <p:cNvSpPr/>
              <p:nvPr/>
            </p:nvSpPr>
            <p:spPr>
              <a:xfrm>
                <a:off x="359075" y="369740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308;p41">
                <a:extLst>
                  <a:ext uri="{FF2B5EF4-FFF2-40B4-BE49-F238E27FC236}">
                    <a16:creationId xmlns:a16="http://schemas.microsoft.com/office/drawing/2014/main" id="{289FA0EB-1443-46EE-8291-EDBB6260C34B}"/>
                  </a:ext>
                </a:extLst>
              </p:cNvPr>
              <p:cNvSpPr/>
              <p:nvPr/>
            </p:nvSpPr>
            <p:spPr>
              <a:xfrm>
                <a:off x="359075" y="3579034"/>
                <a:ext cx="1100100" cy="313350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4" extrusionOk="0">
                    <a:moveTo>
                      <a:pt x="0" y="1"/>
                    </a:moveTo>
                    <a:lnTo>
                      <a:pt x="0" y="2806"/>
                    </a:lnTo>
                    <a:lnTo>
                      <a:pt x="44003" y="12533"/>
                    </a:lnTo>
                    <a:lnTo>
                      <a:pt x="44003" y="972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309;p41">
                <a:extLst>
                  <a:ext uri="{FF2B5EF4-FFF2-40B4-BE49-F238E27FC236}">
                    <a16:creationId xmlns:a16="http://schemas.microsoft.com/office/drawing/2014/main" id="{20CD677D-1E3B-4581-8DF3-D87B30C37893}"/>
                  </a:ext>
                </a:extLst>
              </p:cNvPr>
              <p:cNvSpPr/>
              <p:nvPr/>
            </p:nvSpPr>
            <p:spPr>
              <a:xfrm>
                <a:off x="1967900" y="3025350"/>
                <a:ext cx="997150" cy="1138900"/>
              </a:xfrm>
              <a:custGeom>
                <a:avLst/>
                <a:gdLst/>
                <a:ahLst/>
                <a:cxnLst/>
                <a:rect l="l" t="t" r="r" b="b"/>
                <a:pathLst>
                  <a:path w="39886" h="45556" extrusionOk="0">
                    <a:moveTo>
                      <a:pt x="39885" y="1"/>
                    </a:moveTo>
                    <a:lnTo>
                      <a:pt x="0" y="8833"/>
                    </a:lnTo>
                    <a:lnTo>
                      <a:pt x="0" y="45555"/>
                    </a:lnTo>
                    <a:lnTo>
                      <a:pt x="39885" y="36723"/>
                    </a:lnTo>
                    <a:lnTo>
                      <a:pt x="398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310;p41">
                <a:extLst>
                  <a:ext uri="{FF2B5EF4-FFF2-40B4-BE49-F238E27FC236}">
                    <a16:creationId xmlns:a16="http://schemas.microsoft.com/office/drawing/2014/main" id="{1EADC37E-9E53-40B3-8DE3-E643635E8926}"/>
                  </a:ext>
                </a:extLst>
              </p:cNvPr>
              <p:cNvSpPr/>
              <p:nvPr/>
            </p:nvSpPr>
            <p:spPr>
              <a:xfrm>
                <a:off x="2023600" y="3123325"/>
                <a:ext cx="885250" cy="250675"/>
              </a:xfrm>
              <a:custGeom>
                <a:avLst/>
                <a:gdLst/>
                <a:ahLst/>
                <a:cxnLst/>
                <a:rect l="l" t="t" r="r" b="b"/>
                <a:pathLst>
                  <a:path w="35410" h="10027" extrusionOk="0">
                    <a:moveTo>
                      <a:pt x="35409" y="1"/>
                    </a:moveTo>
                    <a:lnTo>
                      <a:pt x="0" y="7838"/>
                    </a:lnTo>
                    <a:lnTo>
                      <a:pt x="0" y="10027"/>
                    </a:lnTo>
                    <a:lnTo>
                      <a:pt x="35409" y="2189"/>
                    </a:lnTo>
                    <a:lnTo>
                      <a:pt x="3540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311;p41">
                <a:extLst>
                  <a:ext uri="{FF2B5EF4-FFF2-40B4-BE49-F238E27FC236}">
                    <a16:creationId xmlns:a16="http://schemas.microsoft.com/office/drawing/2014/main" id="{94BD1790-3C8D-491B-8339-AEA0631B9062}"/>
                  </a:ext>
                </a:extLst>
              </p:cNvPr>
              <p:cNvSpPr/>
              <p:nvPr/>
            </p:nvSpPr>
            <p:spPr>
              <a:xfrm>
                <a:off x="2023600" y="3241700"/>
                <a:ext cx="885250" cy="250675"/>
              </a:xfrm>
              <a:custGeom>
                <a:avLst/>
                <a:gdLst/>
                <a:ahLst/>
                <a:cxnLst/>
                <a:rect l="l" t="t" r="r" b="b"/>
                <a:pathLst>
                  <a:path w="35410" h="10027" extrusionOk="0">
                    <a:moveTo>
                      <a:pt x="35409" y="0"/>
                    </a:moveTo>
                    <a:lnTo>
                      <a:pt x="0" y="7838"/>
                    </a:lnTo>
                    <a:lnTo>
                      <a:pt x="0" y="10026"/>
                    </a:lnTo>
                    <a:lnTo>
                      <a:pt x="35409" y="2188"/>
                    </a:lnTo>
                    <a:lnTo>
                      <a:pt x="354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312;p41">
                <a:extLst>
                  <a:ext uri="{FF2B5EF4-FFF2-40B4-BE49-F238E27FC236}">
                    <a16:creationId xmlns:a16="http://schemas.microsoft.com/office/drawing/2014/main" id="{EAA2DF59-E96E-431E-BD42-FC9050205F97}"/>
                  </a:ext>
                </a:extLst>
              </p:cNvPr>
              <p:cNvSpPr/>
              <p:nvPr/>
            </p:nvSpPr>
            <p:spPr>
              <a:xfrm>
                <a:off x="1545175" y="3112875"/>
                <a:ext cx="285475" cy="1988800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79552" extrusionOk="0">
                    <a:moveTo>
                      <a:pt x="0" y="1"/>
                    </a:moveTo>
                    <a:lnTo>
                      <a:pt x="0" y="79552"/>
                    </a:lnTo>
                    <a:lnTo>
                      <a:pt x="11419" y="79552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313;p41">
                <a:extLst>
                  <a:ext uri="{FF2B5EF4-FFF2-40B4-BE49-F238E27FC236}">
                    <a16:creationId xmlns:a16="http://schemas.microsoft.com/office/drawing/2014/main" id="{F64723E0-F60E-4D47-9A2F-16145ABAEF9A}"/>
                  </a:ext>
                </a:extLst>
              </p:cNvPr>
              <p:cNvSpPr/>
              <p:nvPr/>
            </p:nvSpPr>
            <p:spPr>
              <a:xfrm>
                <a:off x="1545175" y="3112875"/>
                <a:ext cx="285475" cy="1988800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79552" extrusionOk="0">
                    <a:moveTo>
                      <a:pt x="0" y="1"/>
                    </a:moveTo>
                    <a:lnTo>
                      <a:pt x="0" y="79552"/>
                    </a:lnTo>
                    <a:lnTo>
                      <a:pt x="11419" y="79552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rgbClr val="000000">
                  <a:alpha val="1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314;p41">
                <a:extLst>
                  <a:ext uri="{FF2B5EF4-FFF2-40B4-BE49-F238E27FC236}">
                    <a16:creationId xmlns:a16="http://schemas.microsoft.com/office/drawing/2014/main" id="{E1741768-59AF-4DE4-954C-34C699AEC0E8}"/>
                  </a:ext>
                </a:extLst>
              </p:cNvPr>
              <p:cNvSpPr/>
              <p:nvPr/>
            </p:nvSpPr>
            <p:spPr>
              <a:xfrm>
                <a:off x="1545175" y="4820675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1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315;p41">
                <a:extLst>
                  <a:ext uri="{FF2B5EF4-FFF2-40B4-BE49-F238E27FC236}">
                    <a16:creationId xmlns:a16="http://schemas.microsoft.com/office/drawing/2014/main" id="{0C4775C6-A851-4013-9D1E-7AFD60C88DA0}"/>
                  </a:ext>
                </a:extLst>
              </p:cNvPr>
              <p:cNvSpPr/>
              <p:nvPr/>
            </p:nvSpPr>
            <p:spPr>
              <a:xfrm>
                <a:off x="1545175" y="3217325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0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316;p41">
                <a:extLst>
                  <a:ext uri="{FF2B5EF4-FFF2-40B4-BE49-F238E27FC236}">
                    <a16:creationId xmlns:a16="http://schemas.microsoft.com/office/drawing/2014/main" id="{72438E54-4653-4C66-885B-A06B6591F4A9}"/>
                  </a:ext>
                </a:extLst>
              </p:cNvPr>
              <p:cNvSpPr/>
              <p:nvPr/>
            </p:nvSpPr>
            <p:spPr>
              <a:xfrm>
                <a:off x="1545175" y="4947500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0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317;p41">
                <a:extLst>
                  <a:ext uri="{FF2B5EF4-FFF2-40B4-BE49-F238E27FC236}">
                    <a16:creationId xmlns:a16="http://schemas.microsoft.com/office/drawing/2014/main" id="{AD478BC1-F3F2-4B6F-A50A-F8285EBAE95A}"/>
                  </a:ext>
                </a:extLst>
              </p:cNvPr>
              <p:cNvSpPr/>
              <p:nvPr/>
            </p:nvSpPr>
            <p:spPr>
              <a:xfrm>
                <a:off x="1603350" y="3371000"/>
                <a:ext cx="161175" cy="1376100"/>
              </a:xfrm>
              <a:custGeom>
                <a:avLst/>
                <a:gdLst/>
                <a:ahLst/>
                <a:cxnLst/>
                <a:rect l="l" t="t" r="r" b="b"/>
                <a:pathLst>
                  <a:path w="6447" h="55044" extrusionOk="0">
                    <a:moveTo>
                      <a:pt x="2865" y="0"/>
                    </a:moveTo>
                    <a:cubicBezTo>
                      <a:pt x="2865" y="1592"/>
                      <a:pt x="1572" y="2865"/>
                      <a:pt x="1" y="2865"/>
                    </a:cubicBezTo>
                    <a:lnTo>
                      <a:pt x="1" y="52199"/>
                    </a:lnTo>
                    <a:cubicBezTo>
                      <a:pt x="1572" y="52199"/>
                      <a:pt x="2865" y="53452"/>
                      <a:pt x="2865" y="55043"/>
                    </a:cubicBezTo>
                    <a:lnTo>
                      <a:pt x="3582" y="55043"/>
                    </a:lnTo>
                    <a:cubicBezTo>
                      <a:pt x="3582" y="53492"/>
                      <a:pt x="4855" y="52199"/>
                      <a:pt x="6446" y="52199"/>
                    </a:cubicBezTo>
                    <a:lnTo>
                      <a:pt x="6446" y="2865"/>
                    </a:lnTo>
                    <a:cubicBezTo>
                      <a:pt x="4875" y="2865"/>
                      <a:pt x="3582" y="1592"/>
                      <a:pt x="358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6" name="Google Shape;3318;p41">
              <a:extLst>
                <a:ext uri="{FF2B5EF4-FFF2-40B4-BE49-F238E27FC236}">
                  <a16:creationId xmlns:a16="http://schemas.microsoft.com/office/drawing/2014/main" id="{985CE846-9FA3-414A-9B3A-710FB324451A}"/>
                </a:ext>
              </a:extLst>
            </p:cNvPr>
            <p:cNvSpPr/>
            <p:nvPr/>
          </p:nvSpPr>
          <p:spPr>
            <a:xfrm>
              <a:off x="9932370" y="4434700"/>
              <a:ext cx="1026836" cy="292822"/>
            </a:xfrm>
            <a:custGeom>
              <a:avLst/>
              <a:gdLst/>
              <a:ahLst/>
              <a:cxnLst/>
              <a:rect l="l" t="t" r="r" b="b"/>
              <a:pathLst>
                <a:path w="44023" h="12554" extrusionOk="0">
                  <a:moveTo>
                    <a:pt x="44023" y="1"/>
                  </a:moveTo>
                  <a:lnTo>
                    <a:pt x="0" y="9728"/>
                  </a:lnTo>
                  <a:lnTo>
                    <a:pt x="0" y="12553"/>
                  </a:lnTo>
                  <a:lnTo>
                    <a:pt x="44023" y="2826"/>
                  </a:lnTo>
                  <a:lnTo>
                    <a:pt x="44023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19;p41">
              <a:extLst>
                <a:ext uri="{FF2B5EF4-FFF2-40B4-BE49-F238E27FC236}">
                  <a16:creationId xmlns:a16="http://schemas.microsoft.com/office/drawing/2014/main" id="{19D61FA0-C86D-4259-BF87-F313EDCCA633}"/>
                </a:ext>
              </a:extLst>
            </p:cNvPr>
            <p:cNvSpPr/>
            <p:nvPr/>
          </p:nvSpPr>
          <p:spPr>
            <a:xfrm>
              <a:off x="9932370" y="4553750"/>
              <a:ext cx="1026836" cy="292822"/>
            </a:xfrm>
            <a:custGeom>
              <a:avLst/>
              <a:gdLst/>
              <a:ahLst/>
              <a:cxnLst/>
              <a:rect l="l" t="t" r="r" b="b"/>
              <a:pathLst>
                <a:path w="44023" h="12554" extrusionOk="0">
                  <a:moveTo>
                    <a:pt x="44023" y="1"/>
                  </a:moveTo>
                  <a:lnTo>
                    <a:pt x="0" y="9728"/>
                  </a:lnTo>
                  <a:lnTo>
                    <a:pt x="0" y="12553"/>
                  </a:lnTo>
                  <a:lnTo>
                    <a:pt x="44023" y="2826"/>
                  </a:lnTo>
                  <a:lnTo>
                    <a:pt x="44023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20;p41">
              <a:extLst>
                <a:ext uri="{FF2B5EF4-FFF2-40B4-BE49-F238E27FC236}">
                  <a16:creationId xmlns:a16="http://schemas.microsoft.com/office/drawing/2014/main" id="{8CFB9F0D-644D-4790-A32A-8CBF6B3526BF}"/>
                </a:ext>
              </a:extLst>
            </p:cNvPr>
            <p:cNvSpPr/>
            <p:nvPr/>
          </p:nvSpPr>
          <p:spPr>
            <a:xfrm>
              <a:off x="8477508" y="3024262"/>
              <a:ext cx="1026393" cy="680250"/>
            </a:xfrm>
            <a:custGeom>
              <a:avLst/>
              <a:gdLst/>
              <a:ahLst/>
              <a:cxnLst/>
              <a:rect l="l" t="t" r="r" b="b"/>
              <a:pathLst>
                <a:path w="44004" h="29164" extrusionOk="0">
                  <a:moveTo>
                    <a:pt x="0" y="1"/>
                  </a:moveTo>
                  <a:lnTo>
                    <a:pt x="0" y="19416"/>
                  </a:lnTo>
                  <a:lnTo>
                    <a:pt x="44003" y="29163"/>
                  </a:lnTo>
                  <a:lnTo>
                    <a:pt x="44003" y="97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7" name="Google Shape;3321;p41">
            <a:extLst>
              <a:ext uri="{FF2B5EF4-FFF2-40B4-BE49-F238E27FC236}">
                <a16:creationId xmlns:a16="http://schemas.microsoft.com/office/drawing/2014/main" id="{7AA0D1D9-5633-4BD2-9BFB-A721FE3D2CCF}"/>
              </a:ext>
            </a:extLst>
          </p:cNvPr>
          <p:cNvGrpSpPr/>
          <p:nvPr/>
        </p:nvGrpSpPr>
        <p:grpSpPr>
          <a:xfrm rot="6033596" flipH="1">
            <a:off x="6912345" y="2881077"/>
            <a:ext cx="876769" cy="878214"/>
            <a:chOff x="2180275" y="-47850"/>
            <a:chExt cx="812625" cy="908750"/>
          </a:xfrm>
        </p:grpSpPr>
        <p:sp>
          <p:nvSpPr>
            <p:cNvPr id="368" name="Google Shape;3322;p41">
              <a:extLst>
                <a:ext uri="{FF2B5EF4-FFF2-40B4-BE49-F238E27FC236}">
                  <a16:creationId xmlns:a16="http://schemas.microsoft.com/office/drawing/2014/main" id="{6A29A950-FDC9-4D18-B7A6-7B697629CB23}"/>
                </a:ext>
              </a:extLst>
            </p:cNvPr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323;p41">
              <a:extLst>
                <a:ext uri="{FF2B5EF4-FFF2-40B4-BE49-F238E27FC236}">
                  <a16:creationId xmlns:a16="http://schemas.microsoft.com/office/drawing/2014/main" id="{28623162-6AEF-41AE-A454-6C5413226E22}"/>
                </a:ext>
              </a:extLst>
            </p:cNvPr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324;p41">
              <a:extLst>
                <a:ext uri="{FF2B5EF4-FFF2-40B4-BE49-F238E27FC236}">
                  <a16:creationId xmlns:a16="http://schemas.microsoft.com/office/drawing/2014/main" id="{FD61D934-F9C3-4128-AB1F-33B5948FDBDD}"/>
                </a:ext>
              </a:extLst>
            </p:cNvPr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325;p41">
              <a:extLst>
                <a:ext uri="{FF2B5EF4-FFF2-40B4-BE49-F238E27FC236}">
                  <a16:creationId xmlns:a16="http://schemas.microsoft.com/office/drawing/2014/main" id="{727881F8-FBD7-4221-8F6A-19DC87C23ADB}"/>
                </a:ext>
              </a:extLst>
            </p:cNvPr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326;p41">
              <a:extLst>
                <a:ext uri="{FF2B5EF4-FFF2-40B4-BE49-F238E27FC236}">
                  <a16:creationId xmlns:a16="http://schemas.microsoft.com/office/drawing/2014/main" id="{0ECDB4A7-DADE-4B89-9F60-557F415C0FC7}"/>
                </a:ext>
              </a:extLst>
            </p:cNvPr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327;p41">
              <a:extLst>
                <a:ext uri="{FF2B5EF4-FFF2-40B4-BE49-F238E27FC236}">
                  <a16:creationId xmlns:a16="http://schemas.microsoft.com/office/drawing/2014/main" id="{9CCCA9B4-6A0C-4C00-B5C3-EB1EC1959E01}"/>
                </a:ext>
              </a:extLst>
            </p:cNvPr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328;p41">
              <a:extLst>
                <a:ext uri="{FF2B5EF4-FFF2-40B4-BE49-F238E27FC236}">
                  <a16:creationId xmlns:a16="http://schemas.microsoft.com/office/drawing/2014/main" id="{B856AC6D-7DE5-4140-A570-6024E41B7DF1}"/>
                </a:ext>
              </a:extLst>
            </p:cNvPr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329;p41">
              <a:extLst>
                <a:ext uri="{FF2B5EF4-FFF2-40B4-BE49-F238E27FC236}">
                  <a16:creationId xmlns:a16="http://schemas.microsoft.com/office/drawing/2014/main" id="{123ED814-F0FA-4AB5-9D6D-BC0DF29BA17D}"/>
                </a:ext>
              </a:extLst>
            </p:cNvPr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330;p41">
              <a:extLst>
                <a:ext uri="{FF2B5EF4-FFF2-40B4-BE49-F238E27FC236}">
                  <a16:creationId xmlns:a16="http://schemas.microsoft.com/office/drawing/2014/main" id="{D2A80439-79E3-49B2-9801-D34988020654}"/>
                </a:ext>
              </a:extLst>
            </p:cNvPr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331;p41">
              <a:extLst>
                <a:ext uri="{FF2B5EF4-FFF2-40B4-BE49-F238E27FC236}">
                  <a16:creationId xmlns:a16="http://schemas.microsoft.com/office/drawing/2014/main" id="{48BF9426-235C-47A8-B192-5569FEFDA8C4}"/>
                </a:ext>
              </a:extLst>
            </p:cNvPr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332;p41">
              <a:extLst>
                <a:ext uri="{FF2B5EF4-FFF2-40B4-BE49-F238E27FC236}">
                  <a16:creationId xmlns:a16="http://schemas.microsoft.com/office/drawing/2014/main" id="{3E72A13D-A87D-4B9E-AC1D-0DD91BE57614}"/>
                </a:ext>
              </a:extLst>
            </p:cNvPr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333;p41">
              <a:extLst>
                <a:ext uri="{FF2B5EF4-FFF2-40B4-BE49-F238E27FC236}">
                  <a16:creationId xmlns:a16="http://schemas.microsoft.com/office/drawing/2014/main" id="{4979F616-4F94-4951-A868-91F568CA0E5E}"/>
                </a:ext>
              </a:extLst>
            </p:cNvPr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334;p41">
              <a:extLst>
                <a:ext uri="{FF2B5EF4-FFF2-40B4-BE49-F238E27FC236}">
                  <a16:creationId xmlns:a16="http://schemas.microsoft.com/office/drawing/2014/main" id="{AF0FBFC4-CE2F-4864-A8C3-FBFDDB366B80}"/>
                </a:ext>
              </a:extLst>
            </p:cNvPr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335;p41">
              <a:extLst>
                <a:ext uri="{FF2B5EF4-FFF2-40B4-BE49-F238E27FC236}">
                  <a16:creationId xmlns:a16="http://schemas.microsoft.com/office/drawing/2014/main" id="{CA582D22-DEC2-45DA-A82D-787BC3E53735}"/>
                </a:ext>
              </a:extLst>
            </p:cNvPr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336;p41">
              <a:extLst>
                <a:ext uri="{FF2B5EF4-FFF2-40B4-BE49-F238E27FC236}">
                  <a16:creationId xmlns:a16="http://schemas.microsoft.com/office/drawing/2014/main" id="{40C6F315-87D6-461C-A8A6-5038E8B18F5A}"/>
                </a:ext>
              </a:extLst>
            </p:cNvPr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337;p41">
              <a:extLst>
                <a:ext uri="{FF2B5EF4-FFF2-40B4-BE49-F238E27FC236}">
                  <a16:creationId xmlns:a16="http://schemas.microsoft.com/office/drawing/2014/main" id="{9B7E41C5-F36C-465A-92C4-D8724FFC6FE3}"/>
                </a:ext>
              </a:extLst>
            </p:cNvPr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338;p41">
              <a:extLst>
                <a:ext uri="{FF2B5EF4-FFF2-40B4-BE49-F238E27FC236}">
                  <a16:creationId xmlns:a16="http://schemas.microsoft.com/office/drawing/2014/main" id="{249399B0-4EA7-43F0-81C8-8DA9A2260A0E}"/>
                </a:ext>
              </a:extLst>
            </p:cNvPr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339;p41">
              <a:extLst>
                <a:ext uri="{FF2B5EF4-FFF2-40B4-BE49-F238E27FC236}">
                  <a16:creationId xmlns:a16="http://schemas.microsoft.com/office/drawing/2014/main" id="{0E649137-05BC-4145-A41C-595DDD6CD6E3}"/>
                </a:ext>
              </a:extLst>
            </p:cNvPr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340;p41">
            <a:extLst>
              <a:ext uri="{FF2B5EF4-FFF2-40B4-BE49-F238E27FC236}">
                <a16:creationId xmlns:a16="http://schemas.microsoft.com/office/drawing/2014/main" id="{CE1B9FD5-D7CA-48A3-B4CF-7B41F382BA9B}"/>
              </a:ext>
            </a:extLst>
          </p:cNvPr>
          <p:cNvGrpSpPr/>
          <p:nvPr/>
        </p:nvGrpSpPr>
        <p:grpSpPr>
          <a:xfrm rot="-6649439">
            <a:off x="7597050" y="3302803"/>
            <a:ext cx="595823" cy="503443"/>
            <a:chOff x="2180275" y="-47850"/>
            <a:chExt cx="812625" cy="908750"/>
          </a:xfrm>
        </p:grpSpPr>
        <p:sp>
          <p:nvSpPr>
            <p:cNvPr id="387" name="Google Shape;3341;p41">
              <a:extLst>
                <a:ext uri="{FF2B5EF4-FFF2-40B4-BE49-F238E27FC236}">
                  <a16:creationId xmlns:a16="http://schemas.microsoft.com/office/drawing/2014/main" id="{53BE7739-4D3D-4241-80A8-47A1EBCD0AF8}"/>
                </a:ext>
              </a:extLst>
            </p:cNvPr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342;p41">
              <a:extLst>
                <a:ext uri="{FF2B5EF4-FFF2-40B4-BE49-F238E27FC236}">
                  <a16:creationId xmlns:a16="http://schemas.microsoft.com/office/drawing/2014/main" id="{F45B60F2-6122-44DE-AAB6-A61E033C7B7F}"/>
                </a:ext>
              </a:extLst>
            </p:cNvPr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343;p41">
              <a:extLst>
                <a:ext uri="{FF2B5EF4-FFF2-40B4-BE49-F238E27FC236}">
                  <a16:creationId xmlns:a16="http://schemas.microsoft.com/office/drawing/2014/main" id="{C0EA3CA5-DABC-4EF4-A375-7FB13E4FFE41}"/>
                </a:ext>
              </a:extLst>
            </p:cNvPr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344;p41">
              <a:extLst>
                <a:ext uri="{FF2B5EF4-FFF2-40B4-BE49-F238E27FC236}">
                  <a16:creationId xmlns:a16="http://schemas.microsoft.com/office/drawing/2014/main" id="{3D1BAF3A-1FA8-4352-B8E2-92E84DFA5C9B}"/>
                </a:ext>
              </a:extLst>
            </p:cNvPr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345;p41">
              <a:extLst>
                <a:ext uri="{FF2B5EF4-FFF2-40B4-BE49-F238E27FC236}">
                  <a16:creationId xmlns:a16="http://schemas.microsoft.com/office/drawing/2014/main" id="{1B54F88D-96EB-42B1-9BDB-3756437D569F}"/>
                </a:ext>
              </a:extLst>
            </p:cNvPr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346;p41">
              <a:extLst>
                <a:ext uri="{FF2B5EF4-FFF2-40B4-BE49-F238E27FC236}">
                  <a16:creationId xmlns:a16="http://schemas.microsoft.com/office/drawing/2014/main" id="{A282C348-85AC-4CC5-B1A5-5281ED228382}"/>
                </a:ext>
              </a:extLst>
            </p:cNvPr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347;p41">
              <a:extLst>
                <a:ext uri="{FF2B5EF4-FFF2-40B4-BE49-F238E27FC236}">
                  <a16:creationId xmlns:a16="http://schemas.microsoft.com/office/drawing/2014/main" id="{A02EEA45-1E48-49CF-BD2E-586DA69825E3}"/>
                </a:ext>
              </a:extLst>
            </p:cNvPr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348;p41">
              <a:extLst>
                <a:ext uri="{FF2B5EF4-FFF2-40B4-BE49-F238E27FC236}">
                  <a16:creationId xmlns:a16="http://schemas.microsoft.com/office/drawing/2014/main" id="{D0020EEA-F738-41F0-BCAD-7229D74FBD7B}"/>
                </a:ext>
              </a:extLst>
            </p:cNvPr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349;p41">
              <a:extLst>
                <a:ext uri="{FF2B5EF4-FFF2-40B4-BE49-F238E27FC236}">
                  <a16:creationId xmlns:a16="http://schemas.microsoft.com/office/drawing/2014/main" id="{5F65C7E8-1C60-4318-992C-B27B72B2F93F}"/>
                </a:ext>
              </a:extLst>
            </p:cNvPr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350;p41">
              <a:extLst>
                <a:ext uri="{FF2B5EF4-FFF2-40B4-BE49-F238E27FC236}">
                  <a16:creationId xmlns:a16="http://schemas.microsoft.com/office/drawing/2014/main" id="{9745CA5C-2ADA-4AC3-BB61-711C914421F8}"/>
                </a:ext>
              </a:extLst>
            </p:cNvPr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351;p41">
              <a:extLst>
                <a:ext uri="{FF2B5EF4-FFF2-40B4-BE49-F238E27FC236}">
                  <a16:creationId xmlns:a16="http://schemas.microsoft.com/office/drawing/2014/main" id="{42FD010B-DA39-47C7-ABD4-06F9EC9A5B0A}"/>
                </a:ext>
              </a:extLst>
            </p:cNvPr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352;p41">
              <a:extLst>
                <a:ext uri="{FF2B5EF4-FFF2-40B4-BE49-F238E27FC236}">
                  <a16:creationId xmlns:a16="http://schemas.microsoft.com/office/drawing/2014/main" id="{B7975CD4-8526-4A6E-8565-5821B803404D}"/>
                </a:ext>
              </a:extLst>
            </p:cNvPr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353;p41">
              <a:extLst>
                <a:ext uri="{FF2B5EF4-FFF2-40B4-BE49-F238E27FC236}">
                  <a16:creationId xmlns:a16="http://schemas.microsoft.com/office/drawing/2014/main" id="{E45A9702-1E35-4C8E-A904-D6357B98F403}"/>
                </a:ext>
              </a:extLst>
            </p:cNvPr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3354;p41">
              <a:extLst>
                <a:ext uri="{FF2B5EF4-FFF2-40B4-BE49-F238E27FC236}">
                  <a16:creationId xmlns:a16="http://schemas.microsoft.com/office/drawing/2014/main" id="{3515D92D-F73E-4151-A457-E020A06F9199}"/>
                </a:ext>
              </a:extLst>
            </p:cNvPr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3355;p41">
              <a:extLst>
                <a:ext uri="{FF2B5EF4-FFF2-40B4-BE49-F238E27FC236}">
                  <a16:creationId xmlns:a16="http://schemas.microsoft.com/office/drawing/2014/main" id="{7BAEE7F1-CE84-4895-BBDA-C8268ED32D53}"/>
                </a:ext>
              </a:extLst>
            </p:cNvPr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3356;p41">
              <a:extLst>
                <a:ext uri="{FF2B5EF4-FFF2-40B4-BE49-F238E27FC236}">
                  <a16:creationId xmlns:a16="http://schemas.microsoft.com/office/drawing/2014/main" id="{E1F3A371-DFEB-40BA-B793-55C0C02083CD}"/>
                </a:ext>
              </a:extLst>
            </p:cNvPr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3357;p41">
              <a:extLst>
                <a:ext uri="{FF2B5EF4-FFF2-40B4-BE49-F238E27FC236}">
                  <a16:creationId xmlns:a16="http://schemas.microsoft.com/office/drawing/2014/main" id="{047BF406-E114-4993-84F3-8BC54C019A58}"/>
                </a:ext>
              </a:extLst>
            </p:cNvPr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3358;p41">
              <a:extLst>
                <a:ext uri="{FF2B5EF4-FFF2-40B4-BE49-F238E27FC236}">
                  <a16:creationId xmlns:a16="http://schemas.microsoft.com/office/drawing/2014/main" id="{3AB1F03B-4581-4AF8-A893-E1020895ED80}"/>
                </a:ext>
              </a:extLst>
            </p:cNvPr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6" name="Google Shape;4772;p76">
            <a:extLst>
              <a:ext uri="{FF2B5EF4-FFF2-40B4-BE49-F238E27FC236}">
                <a16:creationId xmlns:a16="http://schemas.microsoft.com/office/drawing/2014/main" id="{D589DEE2-3B33-447A-AE99-EBC1C8D855E7}"/>
              </a:ext>
            </a:extLst>
          </p:cNvPr>
          <p:cNvSpPr/>
          <p:nvPr/>
        </p:nvSpPr>
        <p:spPr>
          <a:xfrm>
            <a:off x="672552" y="3449265"/>
            <a:ext cx="63906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矩形 705">
            <a:extLst>
              <a:ext uri="{FF2B5EF4-FFF2-40B4-BE49-F238E27FC236}">
                <a16:creationId xmlns:a16="http://schemas.microsoft.com/office/drawing/2014/main" id="{14728D77-44F3-4CDE-BBBF-3D9E5E90CE3B}"/>
              </a:ext>
            </a:extLst>
          </p:cNvPr>
          <p:cNvSpPr/>
          <p:nvPr/>
        </p:nvSpPr>
        <p:spPr>
          <a:xfrm>
            <a:off x="708947" y="2614527"/>
            <a:ext cx="3259201" cy="957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5823D60-A3E8-421B-8062-3B9826AA9FC1}"/>
              </a:ext>
            </a:extLst>
          </p:cNvPr>
          <p:cNvSpPr txBox="1"/>
          <p:nvPr/>
        </p:nvSpPr>
        <p:spPr>
          <a:xfrm>
            <a:off x="621961" y="959626"/>
            <a:ext cx="5987817" cy="17000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868" name="Google Shape;2868;p37"/>
          <p:cNvSpPr txBox="1">
            <a:spLocks noGrp="1"/>
          </p:cNvSpPr>
          <p:nvPr>
            <p:ph type="title"/>
          </p:nvPr>
        </p:nvSpPr>
        <p:spPr>
          <a:xfrm>
            <a:off x="576000" y="504000"/>
            <a:ext cx="530954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延長辦公時數實務案例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70" name="Google Shape;2870;p37"/>
          <p:cNvSpPr txBox="1">
            <a:spLocks noGrp="1"/>
          </p:cNvSpPr>
          <p:nvPr>
            <p:ph type="subTitle" idx="1"/>
          </p:nvPr>
        </p:nvSpPr>
        <p:spPr>
          <a:xfrm>
            <a:off x="398000" y="2691005"/>
            <a:ext cx="5297911" cy="625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49910">
              <a:spcBef>
                <a:spcPts val="110"/>
              </a:spcBef>
            </a:pP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endParaRPr lang="en-US" altLang="zh-TW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49910">
              <a:spcBef>
                <a:spcPts val="110"/>
              </a:spcBef>
            </a:pP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配合僑委會每年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定期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辦理海外僑胞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回國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參加月</a:t>
            </a:r>
            <a:r>
              <a:rPr lang="zh-TW" altLang="en-US" b="1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慶典</a:t>
            </a:r>
            <a:r>
              <a:rPr lang="zh-TW" altLang="en-US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活動</a:t>
            </a:r>
            <a:endParaRPr lang="zh-TW" altLang="zh-TW" b="1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875" name="Google Shape;2875;p37"/>
          <p:cNvSpPr txBox="1">
            <a:spLocks noGrp="1"/>
          </p:cNvSpPr>
          <p:nvPr>
            <p:ph type="title" idx="7"/>
          </p:nvPr>
        </p:nvSpPr>
        <p:spPr>
          <a:xfrm>
            <a:off x="614545" y="1840926"/>
            <a:ext cx="1027988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dirty="0" smtClean="0"/>
              <a:t>(</a:t>
            </a:r>
            <a:r>
              <a:rPr lang="zh-TW" altLang="en-US" dirty="0" smtClean="0">
                <a:ea typeface="微軟正黑體" panose="020B0604030504040204" pitchFamily="34" charset="-120"/>
              </a:rPr>
              <a:t>註</a:t>
            </a:r>
            <a:r>
              <a:rPr lang="en-US" altLang="zh-TW" dirty="0" smtClean="0"/>
              <a:t>5</a:t>
            </a:r>
            <a:r>
              <a:rPr lang="en-US" altLang="zh-TW" dirty="0"/>
              <a:t>)</a:t>
            </a:r>
            <a:endParaRPr dirty="0"/>
          </a:p>
        </p:txBody>
      </p:sp>
      <p:sp>
        <p:nvSpPr>
          <p:cNvPr id="2881" name="Google Shape;2881;p37"/>
          <p:cNvSpPr txBox="1">
            <a:spLocks noGrp="1"/>
          </p:cNvSpPr>
          <p:nvPr>
            <p:ph type="subTitle" idx="16"/>
          </p:nvPr>
        </p:nvSpPr>
        <p:spPr>
          <a:xfrm>
            <a:off x="658872" y="2297866"/>
            <a:ext cx="3801650" cy="5727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季節性、週期性工作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744C54A-EEDC-49CD-88EE-E715E757E579}"/>
              </a:ext>
            </a:extLst>
          </p:cNvPr>
          <p:cNvSpPr txBox="1"/>
          <p:nvPr/>
        </p:nvSpPr>
        <p:spPr>
          <a:xfrm>
            <a:off x="572766" y="1202858"/>
            <a:ext cx="46740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每月延長辦公時數超過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小時者應事先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報部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同意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533" name="Google Shape;3184;p41">
            <a:extLst>
              <a:ext uri="{FF2B5EF4-FFF2-40B4-BE49-F238E27FC236}">
                <a16:creationId xmlns:a16="http://schemas.microsoft.com/office/drawing/2014/main" id="{94936041-5335-40FE-B107-17614DFC6B62}"/>
              </a:ext>
            </a:extLst>
          </p:cNvPr>
          <p:cNvGrpSpPr/>
          <p:nvPr/>
        </p:nvGrpSpPr>
        <p:grpSpPr>
          <a:xfrm rot="-2852398" flipH="1">
            <a:off x="6308225" y="2318638"/>
            <a:ext cx="249032" cy="375598"/>
            <a:chOff x="5185050" y="2463125"/>
            <a:chExt cx="751475" cy="1133400"/>
          </a:xfrm>
        </p:grpSpPr>
        <p:sp>
          <p:nvSpPr>
            <p:cNvPr id="534" name="Google Shape;3185;p41">
              <a:extLst>
                <a:ext uri="{FF2B5EF4-FFF2-40B4-BE49-F238E27FC236}">
                  <a16:creationId xmlns:a16="http://schemas.microsoft.com/office/drawing/2014/main" id="{ED910AE1-FF7B-47E9-BB69-56C5DD5C79DA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3186;p41">
              <a:extLst>
                <a:ext uri="{FF2B5EF4-FFF2-40B4-BE49-F238E27FC236}">
                  <a16:creationId xmlns:a16="http://schemas.microsoft.com/office/drawing/2014/main" id="{4416B679-43E1-4A69-8414-B293FC0DCB4A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6" name="Google Shape;3187;p41">
            <a:extLst>
              <a:ext uri="{FF2B5EF4-FFF2-40B4-BE49-F238E27FC236}">
                <a16:creationId xmlns:a16="http://schemas.microsoft.com/office/drawing/2014/main" id="{6E8D677A-CAD5-4E55-8EEA-4EB8CF003F14}"/>
              </a:ext>
            </a:extLst>
          </p:cNvPr>
          <p:cNvGrpSpPr/>
          <p:nvPr/>
        </p:nvGrpSpPr>
        <p:grpSpPr>
          <a:xfrm rot="-3247542">
            <a:off x="6327245" y="2580203"/>
            <a:ext cx="133453" cy="201278"/>
            <a:chOff x="5185050" y="2463125"/>
            <a:chExt cx="751475" cy="1133400"/>
          </a:xfrm>
        </p:grpSpPr>
        <p:sp>
          <p:nvSpPr>
            <p:cNvPr id="537" name="Google Shape;3188;p41">
              <a:extLst>
                <a:ext uri="{FF2B5EF4-FFF2-40B4-BE49-F238E27FC236}">
                  <a16:creationId xmlns:a16="http://schemas.microsoft.com/office/drawing/2014/main" id="{347C9983-7D0A-469A-A58A-61B9F82F67A4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3189;p41">
              <a:extLst>
                <a:ext uri="{FF2B5EF4-FFF2-40B4-BE49-F238E27FC236}">
                  <a16:creationId xmlns:a16="http://schemas.microsoft.com/office/drawing/2014/main" id="{8758DB2A-475A-4EB6-AC43-800F41E08F25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9" name="Google Shape;3190;p41">
            <a:extLst>
              <a:ext uri="{FF2B5EF4-FFF2-40B4-BE49-F238E27FC236}">
                <a16:creationId xmlns:a16="http://schemas.microsoft.com/office/drawing/2014/main" id="{D88F9E0F-0D9F-4DFA-A615-C490FBE02BC7}"/>
              </a:ext>
            </a:extLst>
          </p:cNvPr>
          <p:cNvGrpSpPr/>
          <p:nvPr/>
        </p:nvGrpSpPr>
        <p:grpSpPr>
          <a:xfrm rot="-6160544" flipH="1">
            <a:off x="6399069" y="1662793"/>
            <a:ext cx="846945" cy="334276"/>
            <a:chOff x="5351150" y="1861950"/>
            <a:chExt cx="1310412" cy="517200"/>
          </a:xfrm>
        </p:grpSpPr>
        <p:sp>
          <p:nvSpPr>
            <p:cNvPr id="540" name="Google Shape;3191;p41">
              <a:extLst>
                <a:ext uri="{FF2B5EF4-FFF2-40B4-BE49-F238E27FC236}">
                  <a16:creationId xmlns:a16="http://schemas.microsoft.com/office/drawing/2014/main" id="{3AE918C7-C7F1-4F05-ACB5-6E041A7AEC70}"/>
                </a:ext>
              </a:extLst>
            </p:cNvPr>
            <p:cNvSpPr/>
            <p:nvPr/>
          </p:nvSpPr>
          <p:spPr>
            <a:xfrm>
              <a:off x="5429735" y="2107037"/>
              <a:ext cx="1231827" cy="209467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3192;p41">
              <a:extLst>
                <a:ext uri="{FF2B5EF4-FFF2-40B4-BE49-F238E27FC236}">
                  <a16:creationId xmlns:a16="http://schemas.microsoft.com/office/drawing/2014/main" id="{BA5536CB-1776-4B31-BD10-A00279EBAFFC}"/>
                </a:ext>
              </a:extLst>
            </p:cNvPr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3193;p41">
              <a:extLst>
                <a:ext uri="{FF2B5EF4-FFF2-40B4-BE49-F238E27FC236}">
                  <a16:creationId xmlns:a16="http://schemas.microsoft.com/office/drawing/2014/main" id="{A50FEDB4-C46D-430D-BC27-20C04DFFD77F}"/>
                </a:ext>
              </a:extLst>
            </p:cNvPr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3194;p41">
              <a:extLst>
                <a:ext uri="{FF2B5EF4-FFF2-40B4-BE49-F238E27FC236}">
                  <a16:creationId xmlns:a16="http://schemas.microsoft.com/office/drawing/2014/main" id="{13F77AAE-7AB9-45F2-B53F-440D1B0E11DA}"/>
                </a:ext>
              </a:extLst>
            </p:cNvPr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3195;p41">
              <a:extLst>
                <a:ext uri="{FF2B5EF4-FFF2-40B4-BE49-F238E27FC236}">
                  <a16:creationId xmlns:a16="http://schemas.microsoft.com/office/drawing/2014/main" id="{393E89DF-A1C1-4A09-8436-477B2B78F657}"/>
                </a:ext>
              </a:extLst>
            </p:cNvPr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3196;p41">
              <a:extLst>
                <a:ext uri="{FF2B5EF4-FFF2-40B4-BE49-F238E27FC236}">
                  <a16:creationId xmlns:a16="http://schemas.microsoft.com/office/drawing/2014/main" id="{59C8F5F0-0677-4E7F-8FA8-F6BDB43DED96}"/>
                </a:ext>
              </a:extLst>
            </p:cNvPr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3197;p41">
              <a:extLst>
                <a:ext uri="{FF2B5EF4-FFF2-40B4-BE49-F238E27FC236}">
                  <a16:creationId xmlns:a16="http://schemas.microsoft.com/office/drawing/2014/main" id="{7E23A2C9-0BDB-4263-BA61-0A52ED50BCB9}"/>
                </a:ext>
              </a:extLst>
            </p:cNvPr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3198;p41">
              <a:extLst>
                <a:ext uri="{FF2B5EF4-FFF2-40B4-BE49-F238E27FC236}">
                  <a16:creationId xmlns:a16="http://schemas.microsoft.com/office/drawing/2014/main" id="{67B34BF8-1B3A-41AE-A907-FC191E2C5A45}"/>
                </a:ext>
              </a:extLst>
            </p:cNvPr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3199;p41">
              <a:extLst>
                <a:ext uri="{FF2B5EF4-FFF2-40B4-BE49-F238E27FC236}">
                  <a16:creationId xmlns:a16="http://schemas.microsoft.com/office/drawing/2014/main" id="{4C09D925-6DEA-4C86-9CED-0880912E2FEC}"/>
                </a:ext>
              </a:extLst>
            </p:cNvPr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3200;p41">
              <a:extLst>
                <a:ext uri="{FF2B5EF4-FFF2-40B4-BE49-F238E27FC236}">
                  <a16:creationId xmlns:a16="http://schemas.microsoft.com/office/drawing/2014/main" id="{60EE944A-CBE2-4144-9BA9-070E0E8D65EC}"/>
                </a:ext>
              </a:extLst>
            </p:cNvPr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3201;p41">
              <a:extLst>
                <a:ext uri="{FF2B5EF4-FFF2-40B4-BE49-F238E27FC236}">
                  <a16:creationId xmlns:a16="http://schemas.microsoft.com/office/drawing/2014/main" id="{2EC483D6-F4BA-47F2-9610-0B752BDAB188}"/>
                </a:ext>
              </a:extLst>
            </p:cNvPr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3202;p41">
              <a:extLst>
                <a:ext uri="{FF2B5EF4-FFF2-40B4-BE49-F238E27FC236}">
                  <a16:creationId xmlns:a16="http://schemas.microsoft.com/office/drawing/2014/main" id="{0E179C39-77BE-4D11-A86F-BE72BE573D97}"/>
                </a:ext>
              </a:extLst>
            </p:cNvPr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3203;p41">
              <a:extLst>
                <a:ext uri="{FF2B5EF4-FFF2-40B4-BE49-F238E27FC236}">
                  <a16:creationId xmlns:a16="http://schemas.microsoft.com/office/drawing/2014/main" id="{9E551D8E-3346-4BAA-BDDC-20EF60EA6939}"/>
                </a:ext>
              </a:extLst>
            </p:cNvPr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3204;p41">
              <a:extLst>
                <a:ext uri="{FF2B5EF4-FFF2-40B4-BE49-F238E27FC236}">
                  <a16:creationId xmlns:a16="http://schemas.microsoft.com/office/drawing/2014/main" id="{EBDA9028-812A-4AEA-973A-A0CA5A5982BE}"/>
                </a:ext>
              </a:extLst>
            </p:cNvPr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3205;p41">
              <a:extLst>
                <a:ext uri="{FF2B5EF4-FFF2-40B4-BE49-F238E27FC236}">
                  <a16:creationId xmlns:a16="http://schemas.microsoft.com/office/drawing/2014/main" id="{22274C68-2206-4888-9158-5FDD284FC871}"/>
                </a:ext>
              </a:extLst>
            </p:cNvPr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3206;p41">
              <a:extLst>
                <a:ext uri="{FF2B5EF4-FFF2-40B4-BE49-F238E27FC236}">
                  <a16:creationId xmlns:a16="http://schemas.microsoft.com/office/drawing/2014/main" id="{D0DC3EA5-F94F-4DCC-B1AF-FA862F6A1165}"/>
                </a:ext>
              </a:extLst>
            </p:cNvPr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3207;p41">
              <a:extLst>
                <a:ext uri="{FF2B5EF4-FFF2-40B4-BE49-F238E27FC236}">
                  <a16:creationId xmlns:a16="http://schemas.microsoft.com/office/drawing/2014/main" id="{FFD4244C-227B-453B-A874-7EDE709A3A78}"/>
                </a:ext>
              </a:extLst>
            </p:cNvPr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3208;p41">
              <a:extLst>
                <a:ext uri="{FF2B5EF4-FFF2-40B4-BE49-F238E27FC236}">
                  <a16:creationId xmlns:a16="http://schemas.microsoft.com/office/drawing/2014/main" id="{E3462D10-4CF4-42EF-8193-ED57EC489271}"/>
                </a:ext>
              </a:extLst>
            </p:cNvPr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3209;p41">
              <a:extLst>
                <a:ext uri="{FF2B5EF4-FFF2-40B4-BE49-F238E27FC236}">
                  <a16:creationId xmlns:a16="http://schemas.microsoft.com/office/drawing/2014/main" id="{25B53960-7446-47A9-9B8D-6E63CADBC725}"/>
                </a:ext>
              </a:extLst>
            </p:cNvPr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3210;p41">
              <a:extLst>
                <a:ext uri="{FF2B5EF4-FFF2-40B4-BE49-F238E27FC236}">
                  <a16:creationId xmlns:a16="http://schemas.microsoft.com/office/drawing/2014/main" id="{4015D4E9-C2F9-40EA-A1DA-D9A49D43A54D}"/>
                </a:ext>
              </a:extLst>
            </p:cNvPr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3211;p41">
              <a:extLst>
                <a:ext uri="{FF2B5EF4-FFF2-40B4-BE49-F238E27FC236}">
                  <a16:creationId xmlns:a16="http://schemas.microsoft.com/office/drawing/2014/main" id="{6C3B552C-788B-4809-A8C0-BF9F9F2CC975}"/>
                </a:ext>
              </a:extLst>
            </p:cNvPr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3212;p41">
              <a:extLst>
                <a:ext uri="{FF2B5EF4-FFF2-40B4-BE49-F238E27FC236}">
                  <a16:creationId xmlns:a16="http://schemas.microsoft.com/office/drawing/2014/main" id="{7BFDA349-CC98-4D51-9A2F-FC6F44A68F85}"/>
                </a:ext>
              </a:extLst>
            </p:cNvPr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3213;p41">
            <a:extLst>
              <a:ext uri="{FF2B5EF4-FFF2-40B4-BE49-F238E27FC236}">
                <a16:creationId xmlns:a16="http://schemas.microsoft.com/office/drawing/2014/main" id="{58C7F219-21C0-46EA-9AD6-A975DA4ADC15}"/>
              </a:ext>
            </a:extLst>
          </p:cNvPr>
          <p:cNvGrpSpPr/>
          <p:nvPr/>
        </p:nvGrpSpPr>
        <p:grpSpPr>
          <a:xfrm rot="-4483793" flipH="1">
            <a:off x="7189965" y="1961451"/>
            <a:ext cx="480095" cy="294691"/>
            <a:chOff x="3635425" y="69650"/>
            <a:chExt cx="965800" cy="592825"/>
          </a:xfrm>
        </p:grpSpPr>
        <p:sp>
          <p:nvSpPr>
            <p:cNvPr id="563" name="Google Shape;3214;p41">
              <a:extLst>
                <a:ext uri="{FF2B5EF4-FFF2-40B4-BE49-F238E27FC236}">
                  <a16:creationId xmlns:a16="http://schemas.microsoft.com/office/drawing/2014/main" id="{C4F488FC-2CF7-45B5-9CBA-FF0EC61BB8C2}"/>
                </a:ext>
              </a:extLst>
            </p:cNvPr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3215;p41">
              <a:extLst>
                <a:ext uri="{FF2B5EF4-FFF2-40B4-BE49-F238E27FC236}">
                  <a16:creationId xmlns:a16="http://schemas.microsoft.com/office/drawing/2014/main" id="{8C306319-C2A9-4553-9418-5F346B01D625}"/>
                </a:ext>
              </a:extLst>
            </p:cNvPr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3216;p41">
              <a:extLst>
                <a:ext uri="{FF2B5EF4-FFF2-40B4-BE49-F238E27FC236}">
                  <a16:creationId xmlns:a16="http://schemas.microsoft.com/office/drawing/2014/main" id="{E1567D67-93EB-414D-BF91-D0A6D74DD54A}"/>
                </a:ext>
              </a:extLst>
            </p:cNvPr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3217;p41">
              <a:extLst>
                <a:ext uri="{FF2B5EF4-FFF2-40B4-BE49-F238E27FC236}">
                  <a16:creationId xmlns:a16="http://schemas.microsoft.com/office/drawing/2014/main" id="{D961D4EB-7757-4C12-9FE8-C5A9C65D3807}"/>
                </a:ext>
              </a:extLst>
            </p:cNvPr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3218;p41">
              <a:extLst>
                <a:ext uri="{FF2B5EF4-FFF2-40B4-BE49-F238E27FC236}">
                  <a16:creationId xmlns:a16="http://schemas.microsoft.com/office/drawing/2014/main" id="{2641AEA2-8A17-4B1F-BAE0-461282740C1F}"/>
                </a:ext>
              </a:extLst>
            </p:cNvPr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3219;p41">
              <a:extLst>
                <a:ext uri="{FF2B5EF4-FFF2-40B4-BE49-F238E27FC236}">
                  <a16:creationId xmlns:a16="http://schemas.microsoft.com/office/drawing/2014/main" id="{A0F90159-5655-4AD8-B8E7-74FD3B44EAC2}"/>
                </a:ext>
              </a:extLst>
            </p:cNvPr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3220;p41">
              <a:extLst>
                <a:ext uri="{FF2B5EF4-FFF2-40B4-BE49-F238E27FC236}">
                  <a16:creationId xmlns:a16="http://schemas.microsoft.com/office/drawing/2014/main" id="{08E0D5EC-6379-4586-81B7-93D5A17220F1}"/>
                </a:ext>
              </a:extLst>
            </p:cNvPr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3221;p41">
              <a:extLst>
                <a:ext uri="{FF2B5EF4-FFF2-40B4-BE49-F238E27FC236}">
                  <a16:creationId xmlns:a16="http://schemas.microsoft.com/office/drawing/2014/main" id="{3F419356-D989-4EA3-9F49-43854B7A6BEB}"/>
                </a:ext>
              </a:extLst>
            </p:cNvPr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3222;p41">
              <a:extLst>
                <a:ext uri="{FF2B5EF4-FFF2-40B4-BE49-F238E27FC236}">
                  <a16:creationId xmlns:a16="http://schemas.microsoft.com/office/drawing/2014/main" id="{11B04DF9-1D3A-4A56-B86F-7DE2D8E142BB}"/>
                </a:ext>
              </a:extLst>
            </p:cNvPr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3223;p41">
              <a:extLst>
                <a:ext uri="{FF2B5EF4-FFF2-40B4-BE49-F238E27FC236}">
                  <a16:creationId xmlns:a16="http://schemas.microsoft.com/office/drawing/2014/main" id="{98D86237-D2C1-492C-9E42-7259CEB47329}"/>
                </a:ext>
              </a:extLst>
            </p:cNvPr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3224;p41">
              <a:extLst>
                <a:ext uri="{FF2B5EF4-FFF2-40B4-BE49-F238E27FC236}">
                  <a16:creationId xmlns:a16="http://schemas.microsoft.com/office/drawing/2014/main" id="{CF7F4BE5-189F-45F8-A515-25B82D1BB833}"/>
                </a:ext>
              </a:extLst>
            </p:cNvPr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3225;p41">
              <a:extLst>
                <a:ext uri="{FF2B5EF4-FFF2-40B4-BE49-F238E27FC236}">
                  <a16:creationId xmlns:a16="http://schemas.microsoft.com/office/drawing/2014/main" id="{4C6768B8-4D87-47D4-8D47-7C8AB5BBF4F6}"/>
                </a:ext>
              </a:extLst>
            </p:cNvPr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3226;p41">
              <a:extLst>
                <a:ext uri="{FF2B5EF4-FFF2-40B4-BE49-F238E27FC236}">
                  <a16:creationId xmlns:a16="http://schemas.microsoft.com/office/drawing/2014/main" id="{2C03561B-F956-4D9A-9063-460FC6EE0D0F}"/>
                </a:ext>
              </a:extLst>
            </p:cNvPr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3227;p41">
              <a:extLst>
                <a:ext uri="{FF2B5EF4-FFF2-40B4-BE49-F238E27FC236}">
                  <a16:creationId xmlns:a16="http://schemas.microsoft.com/office/drawing/2014/main" id="{85F2189A-BDA1-4987-BC12-F9CCCB608313}"/>
                </a:ext>
              </a:extLst>
            </p:cNvPr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3228;p41">
              <a:extLst>
                <a:ext uri="{FF2B5EF4-FFF2-40B4-BE49-F238E27FC236}">
                  <a16:creationId xmlns:a16="http://schemas.microsoft.com/office/drawing/2014/main" id="{272A1228-B0E8-4865-A5D5-7FE2F1FC188A}"/>
                </a:ext>
              </a:extLst>
            </p:cNvPr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3229;p41">
              <a:extLst>
                <a:ext uri="{FF2B5EF4-FFF2-40B4-BE49-F238E27FC236}">
                  <a16:creationId xmlns:a16="http://schemas.microsoft.com/office/drawing/2014/main" id="{43EC3A38-B77A-4328-B3DD-130F65E25F79}"/>
                </a:ext>
              </a:extLst>
            </p:cNvPr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3230;p41">
              <a:extLst>
                <a:ext uri="{FF2B5EF4-FFF2-40B4-BE49-F238E27FC236}">
                  <a16:creationId xmlns:a16="http://schemas.microsoft.com/office/drawing/2014/main" id="{FB3FA0C5-132B-44DA-892B-AF1448CEE303}"/>
                </a:ext>
              </a:extLst>
            </p:cNvPr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3231;p41">
              <a:extLst>
                <a:ext uri="{FF2B5EF4-FFF2-40B4-BE49-F238E27FC236}">
                  <a16:creationId xmlns:a16="http://schemas.microsoft.com/office/drawing/2014/main" id="{06B49513-098D-414A-AF57-4AD4C2C50009}"/>
                </a:ext>
              </a:extLst>
            </p:cNvPr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3232;p41">
              <a:extLst>
                <a:ext uri="{FF2B5EF4-FFF2-40B4-BE49-F238E27FC236}">
                  <a16:creationId xmlns:a16="http://schemas.microsoft.com/office/drawing/2014/main" id="{46F994A4-1D7C-412D-91CC-44B17BCB0D9E}"/>
                </a:ext>
              </a:extLst>
            </p:cNvPr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3233;p41">
              <a:extLst>
                <a:ext uri="{FF2B5EF4-FFF2-40B4-BE49-F238E27FC236}">
                  <a16:creationId xmlns:a16="http://schemas.microsoft.com/office/drawing/2014/main" id="{16EEBD8B-D703-41CD-A92F-7035927B835B}"/>
                </a:ext>
              </a:extLst>
            </p:cNvPr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3234;p41">
              <a:extLst>
                <a:ext uri="{FF2B5EF4-FFF2-40B4-BE49-F238E27FC236}">
                  <a16:creationId xmlns:a16="http://schemas.microsoft.com/office/drawing/2014/main" id="{EBA4E033-B82A-4CF4-A6A0-0A858E44E9AD}"/>
                </a:ext>
              </a:extLst>
            </p:cNvPr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3235;p41">
              <a:extLst>
                <a:ext uri="{FF2B5EF4-FFF2-40B4-BE49-F238E27FC236}">
                  <a16:creationId xmlns:a16="http://schemas.microsoft.com/office/drawing/2014/main" id="{57270AF4-067E-49B6-A0EC-FBB9AA60F9CC}"/>
                </a:ext>
              </a:extLst>
            </p:cNvPr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5" name="Google Shape;3236;p41">
            <a:extLst>
              <a:ext uri="{FF2B5EF4-FFF2-40B4-BE49-F238E27FC236}">
                <a16:creationId xmlns:a16="http://schemas.microsoft.com/office/drawing/2014/main" id="{55CB389E-9618-4328-B01A-72F436BE95D8}"/>
              </a:ext>
            </a:extLst>
          </p:cNvPr>
          <p:cNvGrpSpPr/>
          <p:nvPr/>
        </p:nvGrpSpPr>
        <p:grpSpPr>
          <a:xfrm rot="6160544">
            <a:off x="8160763" y="1555111"/>
            <a:ext cx="846945" cy="334276"/>
            <a:chOff x="5351150" y="1861950"/>
            <a:chExt cx="1310412" cy="517200"/>
          </a:xfrm>
        </p:grpSpPr>
        <p:sp>
          <p:nvSpPr>
            <p:cNvPr id="586" name="Google Shape;3237;p41">
              <a:extLst>
                <a:ext uri="{FF2B5EF4-FFF2-40B4-BE49-F238E27FC236}">
                  <a16:creationId xmlns:a16="http://schemas.microsoft.com/office/drawing/2014/main" id="{403FF850-912A-42C8-B387-DAAF2C1AC050}"/>
                </a:ext>
              </a:extLst>
            </p:cNvPr>
            <p:cNvSpPr/>
            <p:nvPr/>
          </p:nvSpPr>
          <p:spPr>
            <a:xfrm>
              <a:off x="5429735" y="2107037"/>
              <a:ext cx="1231827" cy="209467"/>
            </a:xfrm>
            <a:custGeom>
              <a:avLst/>
              <a:gdLst/>
              <a:ahLst/>
              <a:cxnLst/>
              <a:rect l="l" t="t" r="r" b="b"/>
              <a:pathLst>
                <a:path w="38315" h="5074" fill="none" extrusionOk="0">
                  <a:moveTo>
                    <a:pt x="1" y="538"/>
                  </a:moveTo>
                  <a:cubicBezTo>
                    <a:pt x="12951" y="1"/>
                    <a:pt x="26259" y="339"/>
                    <a:pt x="38314" y="5074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chemeClr val="dk1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3238;p41">
              <a:extLst>
                <a:ext uri="{FF2B5EF4-FFF2-40B4-BE49-F238E27FC236}">
                  <a16:creationId xmlns:a16="http://schemas.microsoft.com/office/drawing/2014/main" id="{9999D0AB-1118-4A85-9FB2-AA1015497FC9}"/>
                </a:ext>
              </a:extLst>
            </p:cNvPr>
            <p:cNvSpPr/>
            <p:nvPr/>
          </p:nvSpPr>
          <p:spPr>
            <a:xfrm>
              <a:off x="5401400" y="2134375"/>
              <a:ext cx="153675" cy="145650"/>
            </a:xfrm>
            <a:custGeom>
              <a:avLst/>
              <a:gdLst/>
              <a:ahLst/>
              <a:cxnLst/>
              <a:rect l="l" t="t" r="r" b="b"/>
              <a:pathLst>
                <a:path w="6147" h="5826" extrusionOk="0">
                  <a:moveTo>
                    <a:pt x="6147" y="1"/>
                  </a:moveTo>
                  <a:cubicBezTo>
                    <a:pt x="6146" y="1"/>
                    <a:pt x="1034" y="3144"/>
                    <a:pt x="537" y="3641"/>
                  </a:cubicBezTo>
                  <a:cubicBezTo>
                    <a:pt x="40" y="4139"/>
                    <a:pt x="0" y="4934"/>
                    <a:pt x="497" y="5432"/>
                  </a:cubicBezTo>
                  <a:cubicBezTo>
                    <a:pt x="766" y="5690"/>
                    <a:pt x="1105" y="5825"/>
                    <a:pt x="1438" y="5825"/>
                  </a:cubicBezTo>
                  <a:cubicBezTo>
                    <a:pt x="1746" y="5825"/>
                    <a:pt x="2049" y="5710"/>
                    <a:pt x="2288" y="5471"/>
                  </a:cubicBezTo>
                  <a:cubicBezTo>
                    <a:pt x="2785" y="4974"/>
                    <a:pt x="6147" y="1"/>
                    <a:pt x="61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3239;p41">
              <a:extLst>
                <a:ext uri="{FF2B5EF4-FFF2-40B4-BE49-F238E27FC236}">
                  <a16:creationId xmlns:a16="http://schemas.microsoft.com/office/drawing/2014/main" id="{4DA4C031-CC3F-4675-A452-898B0C8F656A}"/>
                </a:ext>
              </a:extLst>
            </p:cNvPr>
            <p:cNvSpPr/>
            <p:nvPr/>
          </p:nvSpPr>
          <p:spPr>
            <a:xfrm>
              <a:off x="5596350" y="1949750"/>
              <a:ext cx="153675" cy="145875"/>
            </a:xfrm>
            <a:custGeom>
              <a:avLst/>
              <a:gdLst/>
              <a:ahLst/>
              <a:cxnLst/>
              <a:rect l="l" t="t" r="r" b="b"/>
              <a:pathLst>
                <a:path w="6147" h="5835" extrusionOk="0">
                  <a:moveTo>
                    <a:pt x="4735" y="1"/>
                  </a:moveTo>
                  <a:cubicBezTo>
                    <a:pt x="4418" y="1"/>
                    <a:pt x="4103" y="120"/>
                    <a:pt x="3859" y="364"/>
                  </a:cubicBezTo>
                  <a:cubicBezTo>
                    <a:pt x="3362" y="861"/>
                    <a:pt x="0" y="5834"/>
                    <a:pt x="0" y="5834"/>
                  </a:cubicBezTo>
                  <a:cubicBezTo>
                    <a:pt x="0" y="5834"/>
                    <a:pt x="5112" y="2671"/>
                    <a:pt x="5610" y="2174"/>
                  </a:cubicBezTo>
                  <a:cubicBezTo>
                    <a:pt x="6107" y="1677"/>
                    <a:pt x="6147" y="881"/>
                    <a:pt x="5650" y="384"/>
                  </a:cubicBezTo>
                  <a:cubicBezTo>
                    <a:pt x="5396" y="130"/>
                    <a:pt x="5065" y="1"/>
                    <a:pt x="47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3240;p41">
              <a:extLst>
                <a:ext uri="{FF2B5EF4-FFF2-40B4-BE49-F238E27FC236}">
                  <a16:creationId xmlns:a16="http://schemas.microsoft.com/office/drawing/2014/main" id="{C7F47635-93B6-40AF-891A-2AEBEC5A4B4D}"/>
                </a:ext>
              </a:extLst>
            </p:cNvPr>
            <p:cNvSpPr/>
            <p:nvPr/>
          </p:nvSpPr>
          <p:spPr>
            <a:xfrm>
              <a:off x="5539650" y="2142850"/>
              <a:ext cx="64675" cy="196450"/>
            </a:xfrm>
            <a:custGeom>
              <a:avLst/>
              <a:gdLst/>
              <a:ahLst/>
              <a:cxnLst/>
              <a:rect l="l" t="t" r="r" b="b"/>
              <a:pathLst>
                <a:path w="2587" h="7858" extrusionOk="0">
                  <a:moveTo>
                    <a:pt x="1413" y="0"/>
                  </a:moveTo>
                  <a:cubicBezTo>
                    <a:pt x="1413" y="0"/>
                    <a:pt x="20" y="5869"/>
                    <a:pt x="20" y="6565"/>
                  </a:cubicBezTo>
                  <a:cubicBezTo>
                    <a:pt x="0" y="7261"/>
                    <a:pt x="577" y="7838"/>
                    <a:pt x="1273" y="7858"/>
                  </a:cubicBezTo>
                  <a:cubicBezTo>
                    <a:pt x="1970" y="7858"/>
                    <a:pt x="2566" y="7321"/>
                    <a:pt x="2566" y="6624"/>
                  </a:cubicBezTo>
                  <a:cubicBezTo>
                    <a:pt x="2586" y="5928"/>
                    <a:pt x="1413" y="0"/>
                    <a:pt x="14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3241;p41">
              <a:extLst>
                <a:ext uri="{FF2B5EF4-FFF2-40B4-BE49-F238E27FC236}">
                  <a16:creationId xmlns:a16="http://schemas.microsoft.com/office/drawing/2014/main" id="{35745F10-32E5-4A81-902D-A8D9B53C1DCA}"/>
                </a:ext>
              </a:extLst>
            </p:cNvPr>
            <p:cNvSpPr/>
            <p:nvPr/>
          </p:nvSpPr>
          <p:spPr>
            <a:xfrm>
              <a:off x="5547100" y="1891175"/>
              <a:ext cx="64675" cy="196500"/>
            </a:xfrm>
            <a:custGeom>
              <a:avLst/>
              <a:gdLst/>
              <a:ahLst/>
              <a:cxnLst/>
              <a:rect l="l" t="t" r="r" b="b"/>
              <a:pathLst>
                <a:path w="2587" h="7860" extrusionOk="0">
                  <a:moveTo>
                    <a:pt x="1276" y="1"/>
                  </a:moveTo>
                  <a:cubicBezTo>
                    <a:pt x="597" y="1"/>
                    <a:pt x="60" y="532"/>
                    <a:pt x="21" y="1235"/>
                  </a:cubicBezTo>
                  <a:cubicBezTo>
                    <a:pt x="1" y="1931"/>
                    <a:pt x="1174" y="7859"/>
                    <a:pt x="1174" y="7859"/>
                  </a:cubicBezTo>
                  <a:cubicBezTo>
                    <a:pt x="1174" y="7859"/>
                    <a:pt x="2567" y="1991"/>
                    <a:pt x="2567" y="1294"/>
                  </a:cubicBezTo>
                  <a:cubicBezTo>
                    <a:pt x="2587" y="598"/>
                    <a:pt x="2010" y="21"/>
                    <a:pt x="1314" y="1"/>
                  </a:cubicBezTo>
                  <a:cubicBezTo>
                    <a:pt x="1301" y="1"/>
                    <a:pt x="1289" y="1"/>
                    <a:pt x="12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3242;p41">
              <a:extLst>
                <a:ext uri="{FF2B5EF4-FFF2-40B4-BE49-F238E27FC236}">
                  <a16:creationId xmlns:a16="http://schemas.microsoft.com/office/drawing/2014/main" id="{222F3329-C5AA-47A8-BB16-DB81B517F2C1}"/>
                </a:ext>
              </a:extLst>
            </p:cNvPr>
            <p:cNvSpPr/>
            <p:nvPr/>
          </p:nvSpPr>
          <p:spPr>
            <a:xfrm>
              <a:off x="5351150" y="2079175"/>
              <a:ext cx="197475" cy="63700"/>
            </a:xfrm>
            <a:custGeom>
              <a:avLst/>
              <a:gdLst/>
              <a:ahLst/>
              <a:cxnLst/>
              <a:rect l="l" t="t" r="r" b="b"/>
              <a:pathLst>
                <a:path w="7899" h="2548" extrusionOk="0">
                  <a:moveTo>
                    <a:pt x="1299" y="0"/>
                  </a:moveTo>
                  <a:cubicBezTo>
                    <a:pt x="618" y="0"/>
                    <a:pt x="60" y="570"/>
                    <a:pt x="41" y="1254"/>
                  </a:cubicBezTo>
                  <a:cubicBezTo>
                    <a:pt x="1" y="1950"/>
                    <a:pt x="558" y="2547"/>
                    <a:pt x="1274" y="2547"/>
                  </a:cubicBezTo>
                  <a:cubicBezTo>
                    <a:pt x="1280" y="2547"/>
                    <a:pt x="1286" y="2547"/>
                    <a:pt x="1293" y="2547"/>
                  </a:cubicBezTo>
                  <a:cubicBezTo>
                    <a:pt x="2070" y="2547"/>
                    <a:pt x="7898" y="1393"/>
                    <a:pt x="7898" y="1393"/>
                  </a:cubicBezTo>
                  <a:cubicBezTo>
                    <a:pt x="7898" y="1393"/>
                    <a:pt x="2030" y="1"/>
                    <a:pt x="1334" y="1"/>
                  </a:cubicBezTo>
                  <a:cubicBezTo>
                    <a:pt x="1322" y="1"/>
                    <a:pt x="1310" y="0"/>
                    <a:pt x="12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3243;p41">
              <a:extLst>
                <a:ext uri="{FF2B5EF4-FFF2-40B4-BE49-F238E27FC236}">
                  <a16:creationId xmlns:a16="http://schemas.microsoft.com/office/drawing/2014/main" id="{131583F2-052F-4A33-9214-493C8BB19F71}"/>
                </a:ext>
              </a:extLst>
            </p:cNvPr>
            <p:cNvSpPr/>
            <p:nvPr/>
          </p:nvSpPr>
          <p:spPr>
            <a:xfrm>
              <a:off x="5603300" y="2086650"/>
              <a:ext cx="196975" cy="63700"/>
            </a:xfrm>
            <a:custGeom>
              <a:avLst/>
              <a:gdLst/>
              <a:ahLst/>
              <a:cxnLst/>
              <a:rect l="l" t="t" r="r" b="b"/>
              <a:pathLst>
                <a:path w="7879" h="2548" extrusionOk="0">
                  <a:moveTo>
                    <a:pt x="6586" y="0"/>
                  </a:moveTo>
                  <a:cubicBezTo>
                    <a:pt x="5810" y="0"/>
                    <a:pt x="1" y="1154"/>
                    <a:pt x="1" y="1154"/>
                  </a:cubicBezTo>
                  <a:cubicBezTo>
                    <a:pt x="1" y="1154"/>
                    <a:pt x="5869" y="2547"/>
                    <a:pt x="6565" y="2547"/>
                  </a:cubicBezTo>
                  <a:cubicBezTo>
                    <a:pt x="6577" y="2547"/>
                    <a:pt x="6589" y="2547"/>
                    <a:pt x="6600" y="2547"/>
                  </a:cubicBezTo>
                  <a:cubicBezTo>
                    <a:pt x="7261" y="2547"/>
                    <a:pt x="7819" y="1997"/>
                    <a:pt x="7858" y="1313"/>
                  </a:cubicBezTo>
                  <a:cubicBezTo>
                    <a:pt x="7878" y="617"/>
                    <a:pt x="7321" y="40"/>
                    <a:pt x="6605" y="0"/>
                  </a:cubicBezTo>
                  <a:cubicBezTo>
                    <a:pt x="6599" y="0"/>
                    <a:pt x="6593" y="0"/>
                    <a:pt x="65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3244;p41">
              <a:extLst>
                <a:ext uri="{FF2B5EF4-FFF2-40B4-BE49-F238E27FC236}">
                  <a16:creationId xmlns:a16="http://schemas.microsoft.com/office/drawing/2014/main" id="{29F98F17-77DB-44C4-9A9D-0D5ED52F05C2}"/>
                </a:ext>
              </a:extLst>
            </p:cNvPr>
            <p:cNvSpPr/>
            <p:nvPr/>
          </p:nvSpPr>
          <p:spPr>
            <a:xfrm>
              <a:off x="5594850" y="21353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3163" y="5133"/>
                    <a:pt x="3661" y="5630"/>
                  </a:cubicBezTo>
                  <a:cubicBezTo>
                    <a:pt x="3914" y="5884"/>
                    <a:pt x="4245" y="6013"/>
                    <a:pt x="4575" y="6013"/>
                  </a:cubicBezTo>
                  <a:cubicBezTo>
                    <a:pt x="4892" y="6013"/>
                    <a:pt x="5207" y="5894"/>
                    <a:pt x="5451" y="5650"/>
                  </a:cubicBezTo>
                  <a:cubicBezTo>
                    <a:pt x="5948" y="5153"/>
                    <a:pt x="5968" y="4357"/>
                    <a:pt x="5471" y="3860"/>
                  </a:cubicBezTo>
                  <a:cubicBezTo>
                    <a:pt x="4974" y="336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3245;p41">
              <a:extLst>
                <a:ext uri="{FF2B5EF4-FFF2-40B4-BE49-F238E27FC236}">
                  <a16:creationId xmlns:a16="http://schemas.microsoft.com/office/drawing/2014/main" id="{D56617D4-DB84-48BF-8FD3-05BCD2BDD5F2}"/>
                </a:ext>
              </a:extLst>
            </p:cNvPr>
            <p:cNvSpPr/>
            <p:nvPr/>
          </p:nvSpPr>
          <p:spPr>
            <a:xfrm>
              <a:off x="5407350" y="1944275"/>
              <a:ext cx="149225" cy="150350"/>
            </a:xfrm>
            <a:custGeom>
              <a:avLst/>
              <a:gdLst/>
              <a:ahLst/>
              <a:cxnLst/>
              <a:rect l="l" t="t" r="r" b="b"/>
              <a:pathLst>
                <a:path w="5969" h="6014" extrusionOk="0">
                  <a:moveTo>
                    <a:pt x="1394" y="1"/>
                  </a:moveTo>
                  <a:cubicBezTo>
                    <a:pt x="1077" y="1"/>
                    <a:pt x="762" y="120"/>
                    <a:pt x="518" y="364"/>
                  </a:cubicBezTo>
                  <a:cubicBezTo>
                    <a:pt x="21" y="861"/>
                    <a:pt x="1" y="1657"/>
                    <a:pt x="498" y="2154"/>
                  </a:cubicBezTo>
                  <a:cubicBezTo>
                    <a:pt x="995" y="2652"/>
                    <a:pt x="5969" y="6014"/>
                    <a:pt x="5969" y="6014"/>
                  </a:cubicBezTo>
                  <a:cubicBezTo>
                    <a:pt x="5969" y="6014"/>
                    <a:pt x="2806" y="881"/>
                    <a:pt x="2308" y="384"/>
                  </a:cubicBezTo>
                  <a:cubicBezTo>
                    <a:pt x="2055" y="130"/>
                    <a:pt x="1723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3246;p41">
              <a:extLst>
                <a:ext uri="{FF2B5EF4-FFF2-40B4-BE49-F238E27FC236}">
                  <a16:creationId xmlns:a16="http://schemas.microsoft.com/office/drawing/2014/main" id="{26769809-BC79-4425-A6CB-A7CAE0876EBA}"/>
                </a:ext>
              </a:extLst>
            </p:cNvPr>
            <p:cNvSpPr/>
            <p:nvPr/>
          </p:nvSpPr>
          <p:spPr>
            <a:xfrm>
              <a:off x="5360600" y="2124950"/>
              <a:ext cx="189025" cy="91975"/>
            </a:xfrm>
            <a:custGeom>
              <a:avLst/>
              <a:gdLst/>
              <a:ahLst/>
              <a:cxnLst/>
              <a:rect l="l" t="t" r="r" b="b"/>
              <a:pathLst>
                <a:path w="7561" h="3679" extrusionOk="0">
                  <a:moveTo>
                    <a:pt x="7560" y="0"/>
                  </a:moveTo>
                  <a:cubicBezTo>
                    <a:pt x="7560" y="0"/>
                    <a:pt x="1612" y="955"/>
                    <a:pt x="976" y="1213"/>
                  </a:cubicBezTo>
                  <a:cubicBezTo>
                    <a:pt x="319" y="1452"/>
                    <a:pt x="1" y="2208"/>
                    <a:pt x="260" y="2865"/>
                  </a:cubicBezTo>
                  <a:cubicBezTo>
                    <a:pt x="456" y="3364"/>
                    <a:pt x="929" y="3679"/>
                    <a:pt x="1424" y="3679"/>
                  </a:cubicBezTo>
                  <a:cubicBezTo>
                    <a:pt x="1580" y="3679"/>
                    <a:pt x="1738" y="3647"/>
                    <a:pt x="1891" y="3581"/>
                  </a:cubicBezTo>
                  <a:cubicBezTo>
                    <a:pt x="2547" y="3322"/>
                    <a:pt x="7560" y="0"/>
                    <a:pt x="75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3247;p41">
              <a:extLst>
                <a:ext uri="{FF2B5EF4-FFF2-40B4-BE49-F238E27FC236}">
                  <a16:creationId xmlns:a16="http://schemas.microsoft.com/office/drawing/2014/main" id="{992D3D98-9AB9-4F6A-849D-CAA474FF6F56}"/>
                </a:ext>
              </a:extLst>
            </p:cNvPr>
            <p:cNvSpPr/>
            <p:nvPr/>
          </p:nvSpPr>
          <p:spPr>
            <a:xfrm>
              <a:off x="5601800" y="2013000"/>
              <a:ext cx="189025" cy="92075"/>
            </a:xfrm>
            <a:custGeom>
              <a:avLst/>
              <a:gdLst/>
              <a:ahLst/>
              <a:cxnLst/>
              <a:rect l="l" t="t" r="r" b="b"/>
              <a:pathLst>
                <a:path w="7561" h="3683" extrusionOk="0">
                  <a:moveTo>
                    <a:pt x="6157" y="1"/>
                  </a:moveTo>
                  <a:cubicBezTo>
                    <a:pt x="5996" y="1"/>
                    <a:pt x="5831" y="33"/>
                    <a:pt x="5670" y="102"/>
                  </a:cubicBezTo>
                  <a:cubicBezTo>
                    <a:pt x="5034" y="340"/>
                    <a:pt x="1" y="3682"/>
                    <a:pt x="1" y="3682"/>
                  </a:cubicBezTo>
                  <a:cubicBezTo>
                    <a:pt x="1" y="3682"/>
                    <a:pt x="5949" y="2708"/>
                    <a:pt x="6585" y="2449"/>
                  </a:cubicBezTo>
                  <a:cubicBezTo>
                    <a:pt x="7242" y="2210"/>
                    <a:pt x="7560" y="1454"/>
                    <a:pt x="7321" y="818"/>
                  </a:cubicBezTo>
                  <a:cubicBezTo>
                    <a:pt x="7111" y="307"/>
                    <a:pt x="6652" y="1"/>
                    <a:pt x="61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3248;p41">
              <a:extLst>
                <a:ext uri="{FF2B5EF4-FFF2-40B4-BE49-F238E27FC236}">
                  <a16:creationId xmlns:a16="http://schemas.microsoft.com/office/drawing/2014/main" id="{6BEEE8C3-CABE-41CA-9C4C-1036EE6B34EB}"/>
                </a:ext>
              </a:extLst>
            </p:cNvPr>
            <p:cNvSpPr/>
            <p:nvPr/>
          </p:nvSpPr>
          <p:spPr>
            <a:xfrm>
              <a:off x="5462550" y="2140350"/>
              <a:ext cx="101975" cy="182250"/>
            </a:xfrm>
            <a:custGeom>
              <a:avLst/>
              <a:gdLst/>
              <a:ahLst/>
              <a:cxnLst/>
              <a:rect l="l" t="t" r="r" b="b"/>
              <a:pathLst>
                <a:path w="4079" h="7290" extrusionOk="0">
                  <a:moveTo>
                    <a:pt x="4079" y="1"/>
                  </a:moveTo>
                  <a:cubicBezTo>
                    <a:pt x="4079" y="1"/>
                    <a:pt x="538" y="4874"/>
                    <a:pt x="279" y="5531"/>
                  </a:cubicBezTo>
                  <a:cubicBezTo>
                    <a:pt x="1" y="6167"/>
                    <a:pt x="279" y="6923"/>
                    <a:pt x="916" y="7182"/>
                  </a:cubicBezTo>
                  <a:cubicBezTo>
                    <a:pt x="1088" y="7255"/>
                    <a:pt x="1267" y="7290"/>
                    <a:pt x="1443" y="7290"/>
                  </a:cubicBezTo>
                  <a:cubicBezTo>
                    <a:pt x="1936" y="7290"/>
                    <a:pt x="2401" y="7015"/>
                    <a:pt x="2607" y="6545"/>
                  </a:cubicBezTo>
                  <a:cubicBezTo>
                    <a:pt x="2885" y="5889"/>
                    <a:pt x="4079" y="1"/>
                    <a:pt x="40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3249;p41">
              <a:extLst>
                <a:ext uri="{FF2B5EF4-FFF2-40B4-BE49-F238E27FC236}">
                  <a16:creationId xmlns:a16="http://schemas.microsoft.com/office/drawing/2014/main" id="{6BE60546-287F-4401-99D8-E0DDCC01D9D4}"/>
                </a:ext>
              </a:extLst>
            </p:cNvPr>
            <p:cNvSpPr/>
            <p:nvPr/>
          </p:nvSpPr>
          <p:spPr>
            <a:xfrm>
              <a:off x="5586900" y="1906700"/>
              <a:ext cx="101975" cy="182950"/>
            </a:xfrm>
            <a:custGeom>
              <a:avLst/>
              <a:gdLst/>
              <a:ahLst/>
              <a:cxnLst/>
              <a:rect l="l" t="t" r="r" b="b"/>
              <a:pathLst>
                <a:path w="4079" h="7318" extrusionOk="0">
                  <a:moveTo>
                    <a:pt x="2636" y="1"/>
                  </a:moveTo>
                  <a:cubicBezTo>
                    <a:pt x="2149" y="1"/>
                    <a:pt x="1692" y="290"/>
                    <a:pt x="1472" y="773"/>
                  </a:cubicBezTo>
                  <a:cubicBezTo>
                    <a:pt x="1194" y="1409"/>
                    <a:pt x="0" y="7318"/>
                    <a:pt x="0" y="7318"/>
                  </a:cubicBezTo>
                  <a:cubicBezTo>
                    <a:pt x="0" y="7318"/>
                    <a:pt x="3541" y="2444"/>
                    <a:pt x="3800" y="1787"/>
                  </a:cubicBezTo>
                  <a:cubicBezTo>
                    <a:pt x="4078" y="1151"/>
                    <a:pt x="3800" y="395"/>
                    <a:pt x="3163" y="116"/>
                  </a:cubicBezTo>
                  <a:cubicBezTo>
                    <a:pt x="2990" y="38"/>
                    <a:pt x="2811" y="1"/>
                    <a:pt x="26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3250;p41">
              <a:extLst>
                <a:ext uri="{FF2B5EF4-FFF2-40B4-BE49-F238E27FC236}">
                  <a16:creationId xmlns:a16="http://schemas.microsoft.com/office/drawing/2014/main" id="{FD37F39C-9B14-4329-B378-018D0E3F6B54}"/>
                </a:ext>
              </a:extLst>
            </p:cNvPr>
            <p:cNvSpPr/>
            <p:nvPr/>
          </p:nvSpPr>
          <p:spPr>
            <a:xfrm>
              <a:off x="5363100" y="2005875"/>
              <a:ext cx="187000" cy="97700"/>
            </a:xfrm>
            <a:custGeom>
              <a:avLst/>
              <a:gdLst/>
              <a:ahLst/>
              <a:cxnLst/>
              <a:rect l="l" t="t" r="r" b="b"/>
              <a:pathLst>
                <a:path w="7480" h="3908" extrusionOk="0">
                  <a:moveTo>
                    <a:pt x="1446" y="0"/>
                  </a:moveTo>
                  <a:cubicBezTo>
                    <a:pt x="959" y="0"/>
                    <a:pt x="504" y="275"/>
                    <a:pt x="299" y="745"/>
                  </a:cubicBezTo>
                  <a:cubicBezTo>
                    <a:pt x="0" y="1401"/>
                    <a:pt x="299" y="2177"/>
                    <a:pt x="955" y="2455"/>
                  </a:cubicBezTo>
                  <a:cubicBezTo>
                    <a:pt x="1592" y="2714"/>
                    <a:pt x="7480" y="3908"/>
                    <a:pt x="7480" y="3908"/>
                  </a:cubicBezTo>
                  <a:cubicBezTo>
                    <a:pt x="7480" y="3908"/>
                    <a:pt x="2606" y="387"/>
                    <a:pt x="1970" y="108"/>
                  </a:cubicBezTo>
                  <a:cubicBezTo>
                    <a:pt x="1798" y="35"/>
                    <a:pt x="1620" y="0"/>
                    <a:pt x="1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3251;p41">
              <a:extLst>
                <a:ext uri="{FF2B5EF4-FFF2-40B4-BE49-F238E27FC236}">
                  <a16:creationId xmlns:a16="http://schemas.microsoft.com/office/drawing/2014/main" id="{373919E4-2BD9-49A7-A967-D22F44E80CE1}"/>
                </a:ext>
              </a:extLst>
            </p:cNvPr>
            <p:cNvSpPr/>
            <p:nvPr/>
          </p:nvSpPr>
          <p:spPr>
            <a:xfrm>
              <a:off x="5601300" y="2125925"/>
              <a:ext cx="187025" cy="98000"/>
            </a:xfrm>
            <a:custGeom>
              <a:avLst/>
              <a:gdLst/>
              <a:ahLst/>
              <a:cxnLst/>
              <a:rect l="l" t="t" r="r" b="b"/>
              <a:pathLst>
                <a:path w="7481" h="3920" extrusionOk="0">
                  <a:moveTo>
                    <a:pt x="1" y="1"/>
                  </a:moveTo>
                  <a:cubicBezTo>
                    <a:pt x="1" y="1"/>
                    <a:pt x="4875" y="3542"/>
                    <a:pt x="5511" y="3820"/>
                  </a:cubicBezTo>
                  <a:cubicBezTo>
                    <a:pt x="5680" y="3887"/>
                    <a:pt x="5855" y="3919"/>
                    <a:pt x="6025" y="3919"/>
                  </a:cubicBezTo>
                  <a:cubicBezTo>
                    <a:pt x="6517" y="3919"/>
                    <a:pt x="6975" y="3651"/>
                    <a:pt x="7182" y="3164"/>
                  </a:cubicBezTo>
                  <a:cubicBezTo>
                    <a:pt x="7481" y="2527"/>
                    <a:pt x="7182" y="1771"/>
                    <a:pt x="6546" y="1473"/>
                  </a:cubicBezTo>
                  <a:cubicBezTo>
                    <a:pt x="5889" y="1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3252;p41">
              <a:extLst>
                <a:ext uri="{FF2B5EF4-FFF2-40B4-BE49-F238E27FC236}">
                  <a16:creationId xmlns:a16="http://schemas.microsoft.com/office/drawing/2014/main" id="{5B7EAEC1-B613-4BA1-86B5-FAF49FAF0860}"/>
                </a:ext>
              </a:extLst>
            </p:cNvPr>
            <p:cNvSpPr/>
            <p:nvPr/>
          </p:nvSpPr>
          <p:spPr>
            <a:xfrm>
              <a:off x="5585900" y="2140850"/>
              <a:ext cx="96000" cy="185025"/>
            </a:xfrm>
            <a:custGeom>
              <a:avLst/>
              <a:gdLst/>
              <a:ahLst/>
              <a:cxnLst/>
              <a:rect l="l" t="t" r="r" b="b"/>
              <a:pathLst>
                <a:path w="3840" h="7401" extrusionOk="0">
                  <a:moveTo>
                    <a:pt x="0" y="1"/>
                  </a:moveTo>
                  <a:cubicBezTo>
                    <a:pt x="0" y="1"/>
                    <a:pt x="955" y="5949"/>
                    <a:pt x="1214" y="6605"/>
                  </a:cubicBezTo>
                  <a:cubicBezTo>
                    <a:pt x="1399" y="7098"/>
                    <a:pt x="1894" y="7400"/>
                    <a:pt x="2404" y="7400"/>
                  </a:cubicBezTo>
                  <a:cubicBezTo>
                    <a:pt x="2552" y="7400"/>
                    <a:pt x="2702" y="7375"/>
                    <a:pt x="2845" y="7321"/>
                  </a:cubicBezTo>
                  <a:cubicBezTo>
                    <a:pt x="3521" y="7063"/>
                    <a:pt x="3840" y="6326"/>
                    <a:pt x="3581" y="5670"/>
                  </a:cubicBezTo>
                  <a:cubicBezTo>
                    <a:pt x="3322" y="503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3253;p41">
              <a:extLst>
                <a:ext uri="{FF2B5EF4-FFF2-40B4-BE49-F238E27FC236}">
                  <a16:creationId xmlns:a16="http://schemas.microsoft.com/office/drawing/2014/main" id="{056224A5-7DC4-4459-937A-FA0FA5F82BBA}"/>
                </a:ext>
              </a:extLst>
            </p:cNvPr>
            <p:cNvSpPr/>
            <p:nvPr/>
          </p:nvSpPr>
          <p:spPr>
            <a:xfrm>
              <a:off x="5469525" y="1903875"/>
              <a:ext cx="96500" cy="184775"/>
            </a:xfrm>
            <a:custGeom>
              <a:avLst/>
              <a:gdLst/>
              <a:ahLst/>
              <a:cxnLst/>
              <a:rect l="l" t="t" r="r" b="b"/>
              <a:pathLst>
                <a:path w="3860" h="7391" extrusionOk="0">
                  <a:moveTo>
                    <a:pt x="1457" y="0"/>
                  </a:moveTo>
                  <a:cubicBezTo>
                    <a:pt x="1302" y="0"/>
                    <a:pt x="1145" y="29"/>
                    <a:pt x="995" y="90"/>
                  </a:cubicBezTo>
                  <a:cubicBezTo>
                    <a:pt x="319" y="349"/>
                    <a:pt x="0" y="1085"/>
                    <a:pt x="279" y="1721"/>
                  </a:cubicBezTo>
                  <a:cubicBezTo>
                    <a:pt x="518" y="2378"/>
                    <a:pt x="3860" y="7391"/>
                    <a:pt x="3860" y="7391"/>
                  </a:cubicBezTo>
                  <a:cubicBezTo>
                    <a:pt x="3860" y="7391"/>
                    <a:pt x="2885" y="1463"/>
                    <a:pt x="2626" y="806"/>
                  </a:cubicBezTo>
                  <a:cubicBezTo>
                    <a:pt x="2444" y="305"/>
                    <a:pt x="1959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3254;p41">
              <a:extLst>
                <a:ext uri="{FF2B5EF4-FFF2-40B4-BE49-F238E27FC236}">
                  <a16:creationId xmlns:a16="http://schemas.microsoft.com/office/drawing/2014/main" id="{2E84E681-DD24-4883-A67B-C8FE4278B5F4}"/>
                </a:ext>
              </a:extLst>
            </p:cNvPr>
            <p:cNvSpPr/>
            <p:nvPr/>
          </p:nvSpPr>
          <p:spPr>
            <a:xfrm>
              <a:off x="5516775" y="2056300"/>
              <a:ext cx="117875" cy="116925"/>
            </a:xfrm>
            <a:custGeom>
              <a:avLst/>
              <a:gdLst/>
              <a:ahLst/>
              <a:cxnLst/>
              <a:rect l="l" t="t" r="r" b="b"/>
              <a:pathLst>
                <a:path w="4715" h="4677" extrusionOk="0">
                  <a:moveTo>
                    <a:pt x="2370" y="1"/>
                  </a:moveTo>
                  <a:cubicBezTo>
                    <a:pt x="1094" y="1"/>
                    <a:pt x="40" y="1008"/>
                    <a:pt x="20" y="2288"/>
                  </a:cubicBezTo>
                  <a:cubicBezTo>
                    <a:pt x="0" y="3582"/>
                    <a:pt x="1015" y="4656"/>
                    <a:pt x="2308" y="4676"/>
                  </a:cubicBezTo>
                  <a:cubicBezTo>
                    <a:pt x="2332" y="4676"/>
                    <a:pt x="2356" y="4677"/>
                    <a:pt x="2380" y="4677"/>
                  </a:cubicBezTo>
                  <a:cubicBezTo>
                    <a:pt x="3640" y="4677"/>
                    <a:pt x="4675" y="3657"/>
                    <a:pt x="4695" y="2388"/>
                  </a:cubicBezTo>
                  <a:cubicBezTo>
                    <a:pt x="4715" y="1095"/>
                    <a:pt x="3700" y="41"/>
                    <a:pt x="2407" y="1"/>
                  </a:cubicBezTo>
                  <a:cubicBezTo>
                    <a:pt x="2395" y="1"/>
                    <a:pt x="2382" y="1"/>
                    <a:pt x="2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3255;p41">
              <a:extLst>
                <a:ext uri="{FF2B5EF4-FFF2-40B4-BE49-F238E27FC236}">
                  <a16:creationId xmlns:a16="http://schemas.microsoft.com/office/drawing/2014/main" id="{229152F3-A14B-4DE4-887C-BA739049C4D1}"/>
                </a:ext>
              </a:extLst>
            </p:cNvPr>
            <p:cNvSpPr/>
            <p:nvPr/>
          </p:nvSpPr>
          <p:spPr>
            <a:xfrm>
              <a:off x="5747025" y="2166800"/>
              <a:ext cx="438650" cy="212350"/>
            </a:xfrm>
            <a:custGeom>
              <a:avLst/>
              <a:gdLst/>
              <a:ahLst/>
              <a:cxnLst/>
              <a:rect l="l" t="t" r="r" b="b"/>
              <a:pathLst>
                <a:path w="17546" h="8494" extrusionOk="0">
                  <a:moveTo>
                    <a:pt x="12816" y="0"/>
                  </a:moveTo>
                  <a:cubicBezTo>
                    <a:pt x="11060" y="0"/>
                    <a:pt x="9310" y="187"/>
                    <a:pt x="7520" y="713"/>
                  </a:cubicBezTo>
                  <a:cubicBezTo>
                    <a:pt x="4874" y="1489"/>
                    <a:pt x="2368" y="3001"/>
                    <a:pt x="756" y="5229"/>
                  </a:cubicBezTo>
                  <a:cubicBezTo>
                    <a:pt x="359" y="5786"/>
                    <a:pt x="1" y="6383"/>
                    <a:pt x="1" y="7059"/>
                  </a:cubicBezTo>
                  <a:cubicBezTo>
                    <a:pt x="1" y="7715"/>
                    <a:pt x="458" y="8412"/>
                    <a:pt x="1134" y="8491"/>
                  </a:cubicBezTo>
                  <a:cubicBezTo>
                    <a:pt x="1156" y="8492"/>
                    <a:pt x="1178" y="8493"/>
                    <a:pt x="1200" y="8493"/>
                  </a:cubicBezTo>
                  <a:cubicBezTo>
                    <a:pt x="1521" y="8493"/>
                    <a:pt x="1871" y="8362"/>
                    <a:pt x="2169" y="8213"/>
                  </a:cubicBezTo>
                  <a:cubicBezTo>
                    <a:pt x="5650" y="6482"/>
                    <a:pt x="7958" y="2881"/>
                    <a:pt x="11558" y="1389"/>
                  </a:cubicBezTo>
                  <a:cubicBezTo>
                    <a:pt x="13468" y="594"/>
                    <a:pt x="15497" y="514"/>
                    <a:pt x="17546" y="335"/>
                  </a:cubicBezTo>
                  <a:cubicBezTo>
                    <a:pt x="15944" y="148"/>
                    <a:pt x="14378" y="0"/>
                    <a:pt x="12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3256;p41">
              <a:extLst>
                <a:ext uri="{FF2B5EF4-FFF2-40B4-BE49-F238E27FC236}">
                  <a16:creationId xmlns:a16="http://schemas.microsoft.com/office/drawing/2014/main" id="{647367BA-6574-45C1-A758-B60433FB213E}"/>
                </a:ext>
              </a:extLst>
            </p:cNvPr>
            <p:cNvSpPr/>
            <p:nvPr/>
          </p:nvSpPr>
          <p:spPr>
            <a:xfrm>
              <a:off x="5870850" y="2168025"/>
              <a:ext cx="338200" cy="86750"/>
            </a:xfrm>
            <a:custGeom>
              <a:avLst/>
              <a:gdLst/>
              <a:ahLst/>
              <a:cxnLst/>
              <a:rect l="l" t="t" r="r" b="b"/>
              <a:pathLst>
                <a:path w="13528" h="3470" extrusionOk="0">
                  <a:moveTo>
                    <a:pt x="9986" y="0"/>
                  </a:moveTo>
                  <a:cubicBezTo>
                    <a:pt x="6995" y="0"/>
                    <a:pt x="4000" y="841"/>
                    <a:pt x="1453" y="2435"/>
                  </a:cubicBezTo>
                  <a:cubicBezTo>
                    <a:pt x="1035" y="2693"/>
                    <a:pt x="399" y="3151"/>
                    <a:pt x="1" y="3469"/>
                  </a:cubicBezTo>
                  <a:cubicBezTo>
                    <a:pt x="438" y="3191"/>
                    <a:pt x="1075" y="2793"/>
                    <a:pt x="1533" y="2554"/>
                  </a:cubicBezTo>
                  <a:cubicBezTo>
                    <a:pt x="4393" y="1007"/>
                    <a:pt x="7634" y="233"/>
                    <a:pt x="10879" y="233"/>
                  </a:cubicBezTo>
                  <a:cubicBezTo>
                    <a:pt x="11764" y="233"/>
                    <a:pt x="12650" y="290"/>
                    <a:pt x="13528" y="406"/>
                  </a:cubicBezTo>
                  <a:cubicBezTo>
                    <a:pt x="12367" y="134"/>
                    <a:pt x="11177" y="0"/>
                    <a:pt x="9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3257;p41">
              <a:extLst>
                <a:ext uri="{FF2B5EF4-FFF2-40B4-BE49-F238E27FC236}">
                  <a16:creationId xmlns:a16="http://schemas.microsoft.com/office/drawing/2014/main" id="{D7874ADE-CC7A-4CF2-A6BF-841C4EF1A52B}"/>
                </a:ext>
              </a:extLst>
            </p:cNvPr>
            <p:cNvSpPr/>
            <p:nvPr/>
          </p:nvSpPr>
          <p:spPr>
            <a:xfrm>
              <a:off x="5820625" y="1861950"/>
              <a:ext cx="378475" cy="310250"/>
            </a:xfrm>
            <a:custGeom>
              <a:avLst/>
              <a:gdLst/>
              <a:ahLst/>
              <a:cxnLst/>
              <a:rect l="l" t="t" r="r" b="b"/>
              <a:pathLst>
                <a:path w="15139" h="12410" extrusionOk="0">
                  <a:moveTo>
                    <a:pt x="1491" y="0"/>
                  </a:moveTo>
                  <a:cubicBezTo>
                    <a:pt x="902" y="0"/>
                    <a:pt x="362" y="513"/>
                    <a:pt x="200" y="1091"/>
                  </a:cubicBezTo>
                  <a:cubicBezTo>
                    <a:pt x="1" y="1747"/>
                    <a:pt x="180" y="2444"/>
                    <a:pt x="398" y="3060"/>
                  </a:cubicBezTo>
                  <a:cubicBezTo>
                    <a:pt x="1314" y="5646"/>
                    <a:pt x="3303" y="7775"/>
                    <a:pt x="5630" y="9267"/>
                  </a:cubicBezTo>
                  <a:cubicBezTo>
                    <a:pt x="8574" y="11196"/>
                    <a:pt x="11737" y="11853"/>
                    <a:pt x="15139" y="12410"/>
                  </a:cubicBezTo>
                  <a:cubicBezTo>
                    <a:pt x="13229" y="11694"/>
                    <a:pt x="11300" y="11037"/>
                    <a:pt x="9668" y="9744"/>
                  </a:cubicBezTo>
                  <a:cubicBezTo>
                    <a:pt x="6665" y="7337"/>
                    <a:pt x="5451" y="3199"/>
                    <a:pt x="2587" y="574"/>
                  </a:cubicBezTo>
                  <a:cubicBezTo>
                    <a:pt x="2308" y="315"/>
                    <a:pt x="2010" y="96"/>
                    <a:pt x="1672" y="17"/>
                  </a:cubicBezTo>
                  <a:cubicBezTo>
                    <a:pt x="1611" y="6"/>
                    <a:pt x="1551" y="0"/>
                    <a:pt x="14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3258;p41">
              <a:extLst>
                <a:ext uri="{FF2B5EF4-FFF2-40B4-BE49-F238E27FC236}">
                  <a16:creationId xmlns:a16="http://schemas.microsoft.com/office/drawing/2014/main" id="{AC581F14-31BC-4E15-8F6A-DB5FEB89638E}"/>
                </a:ext>
              </a:extLst>
            </p:cNvPr>
            <p:cNvSpPr/>
            <p:nvPr/>
          </p:nvSpPr>
          <p:spPr>
            <a:xfrm>
              <a:off x="5919100" y="2008575"/>
              <a:ext cx="303375" cy="168100"/>
            </a:xfrm>
            <a:custGeom>
              <a:avLst/>
              <a:gdLst/>
              <a:ahLst/>
              <a:cxnLst/>
              <a:rect l="l" t="t" r="r" b="b"/>
              <a:pathLst>
                <a:path w="12135" h="6724" extrusionOk="0">
                  <a:moveTo>
                    <a:pt x="0" y="0"/>
                  </a:moveTo>
                  <a:cubicBezTo>
                    <a:pt x="259" y="418"/>
                    <a:pt x="756" y="1015"/>
                    <a:pt x="1094" y="1413"/>
                  </a:cubicBezTo>
                  <a:cubicBezTo>
                    <a:pt x="3879" y="4536"/>
                    <a:pt x="7957" y="6525"/>
                    <a:pt x="12135" y="6724"/>
                  </a:cubicBezTo>
                  <a:cubicBezTo>
                    <a:pt x="8316" y="6147"/>
                    <a:pt x="4695" y="4476"/>
                    <a:pt x="1850" y="1910"/>
                  </a:cubicBezTo>
                  <a:cubicBezTo>
                    <a:pt x="1234" y="1373"/>
                    <a:pt x="518" y="61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8" name="Google Shape;3259;p41">
            <a:extLst>
              <a:ext uri="{FF2B5EF4-FFF2-40B4-BE49-F238E27FC236}">
                <a16:creationId xmlns:a16="http://schemas.microsoft.com/office/drawing/2014/main" id="{4C1C2E5D-BEFF-4113-8405-166BBDC4065F}"/>
              </a:ext>
            </a:extLst>
          </p:cNvPr>
          <p:cNvGrpSpPr/>
          <p:nvPr/>
        </p:nvGrpSpPr>
        <p:grpSpPr>
          <a:xfrm rot="607707" flipH="1">
            <a:off x="8340439" y="1940542"/>
            <a:ext cx="356275" cy="537347"/>
            <a:chOff x="5185050" y="2463125"/>
            <a:chExt cx="751475" cy="1133400"/>
          </a:xfrm>
        </p:grpSpPr>
        <p:sp>
          <p:nvSpPr>
            <p:cNvPr id="609" name="Google Shape;3260;p41">
              <a:extLst>
                <a:ext uri="{FF2B5EF4-FFF2-40B4-BE49-F238E27FC236}">
                  <a16:creationId xmlns:a16="http://schemas.microsoft.com/office/drawing/2014/main" id="{653B2967-E2F4-49D8-ABFB-69136CE06042}"/>
                </a:ext>
              </a:extLst>
            </p:cNvPr>
            <p:cNvSpPr/>
            <p:nvPr/>
          </p:nvSpPr>
          <p:spPr>
            <a:xfrm>
              <a:off x="5185050" y="2463125"/>
              <a:ext cx="751475" cy="1067250"/>
            </a:xfrm>
            <a:custGeom>
              <a:avLst/>
              <a:gdLst/>
              <a:ahLst/>
              <a:cxnLst/>
              <a:rect l="l" t="t" r="r" b="b"/>
              <a:pathLst>
                <a:path w="30059" h="42690" extrusionOk="0">
                  <a:moveTo>
                    <a:pt x="1831" y="0"/>
                  </a:moveTo>
                  <a:lnTo>
                    <a:pt x="1831" y="0"/>
                  </a:lnTo>
                  <a:cubicBezTo>
                    <a:pt x="2368" y="2188"/>
                    <a:pt x="1194" y="4476"/>
                    <a:pt x="697" y="6764"/>
                  </a:cubicBezTo>
                  <a:cubicBezTo>
                    <a:pt x="239" y="9071"/>
                    <a:pt x="1" y="11538"/>
                    <a:pt x="1393" y="13428"/>
                  </a:cubicBezTo>
                  <a:cubicBezTo>
                    <a:pt x="2845" y="15357"/>
                    <a:pt x="5809" y="16412"/>
                    <a:pt x="6904" y="18500"/>
                  </a:cubicBezTo>
                  <a:cubicBezTo>
                    <a:pt x="8236" y="21066"/>
                    <a:pt x="6347" y="24448"/>
                    <a:pt x="8018" y="26855"/>
                  </a:cubicBezTo>
                  <a:cubicBezTo>
                    <a:pt x="9589" y="29143"/>
                    <a:pt x="13826" y="29779"/>
                    <a:pt x="15060" y="32206"/>
                  </a:cubicBezTo>
                  <a:cubicBezTo>
                    <a:pt x="15875" y="33838"/>
                    <a:pt x="15060" y="35887"/>
                    <a:pt x="15597" y="37617"/>
                  </a:cubicBezTo>
                  <a:cubicBezTo>
                    <a:pt x="15696" y="37975"/>
                    <a:pt x="15875" y="38313"/>
                    <a:pt x="16174" y="38592"/>
                  </a:cubicBezTo>
                  <a:cubicBezTo>
                    <a:pt x="16611" y="38970"/>
                    <a:pt x="17268" y="39129"/>
                    <a:pt x="17904" y="39288"/>
                  </a:cubicBezTo>
                  <a:cubicBezTo>
                    <a:pt x="20470" y="39925"/>
                    <a:pt x="23295" y="40720"/>
                    <a:pt x="24051" y="42690"/>
                  </a:cubicBezTo>
                  <a:cubicBezTo>
                    <a:pt x="25503" y="40621"/>
                    <a:pt x="26975" y="38592"/>
                    <a:pt x="28408" y="36523"/>
                  </a:cubicBezTo>
                  <a:cubicBezTo>
                    <a:pt x="29004" y="35648"/>
                    <a:pt x="29621" y="34792"/>
                    <a:pt x="29800" y="33838"/>
                  </a:cubicBezTo>
                  <a:cubicBezTo>
                    <a:pt x="30059" y="32425"/>
                    <a:pt x="29183" y="31132"/>
                    <a:pt x="28487" y="29879"/>
                  </a:cubicBezTo>
                  <a:cubicBezTo>
                    <a:pt x="27711" y="28526"/>
                    <a:pt x="27075" y="26975"/>
                    <a:pt x="27473" y="25403"/>
                  </a:cubicBezTo>
                  <a:cubicBezTo>
                    <a:pt x="27731" y="24249"/>
                    <a:pt x="28567" y="23076"/>
                    <a:pt x="28388" y="21922"/>
                  </a:cubicBezTo>
                  <a:cubicBezTo>
                    <a:pt x="28288" y="21265"/>
                    <a:pt x="27831" y="20689"/>
                    <a:pt x="27373" y="20171"/>
                  </a:cubicBezTo>
                  <a:cubicBezTo>
                    <a:pt x="26199" y="18898"/>
                    <a:pt x="24747" y="17784"/>
                    <a:pt x="23096" y="16889"/>
                  </a:cubicBezTo>
                  <a:cubicBezTo>
                    <a:pt x="21346" y="15934"/>
                    <a:pt x="19277" y="15138"/>
                    <a:pt x="18481" y="13607"/>
                  </a:cubicBezTo>
                  <a:cubicBezTo>
                    <a:pt x="17924" y="12453"/>
                    <a:pt x="18163" y="11080"/>
                    <a:pt x="17944" y="9847"/>
                  </a:cubicBezTo>
                  <a:cubicBezTo>
                    <a:pt x="17347" y="6465"/>
                    <a:pt x="13369" y="4277"/>
                    <a:pt x="9191" y="3203"/>
                  </a:cubicBezTo>
                  <a:cubicBezTo>
                    <a:pt x="6406" y="2507"/>
                    <a:pt x="3144" y="1989"/>
                    <a:pt x="1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3261;p41">
              <a:extLst>
                <a:ext uri="{FF2B5EF4-FFF2-40B4-BE49-F238E27FC236}">
                  <a16:creationId xmlns:a16="http://schemas.microsoft.com/office/drawing/2014/main" id="{A739EE0E-96D6-46EC-963B-BA823BA6AD9B}"/>
                </a:ext>
              </a:extLst>
            </p:cNvPr>
            <p:cNvSpPr/>
            <p:nvPr/>
          </p:nvSpPr>
          <p:spPr>
            <a:xfrm>
              <a:off x="5320825" y="2577500"/>
              <a:ext cx="502800" cy="1019025"/>
            </a:xfrm>
            <a:custGeom>
              <a:avLst/>
              <a:gdLst/>
              <a:ahLst/>
              <a:cxnLst/>
              <a:rect l="l" t="t" r="r" b="b"/>
              <a:pathLst>
                <a:path w="20112" h="40761" extrusionOk="0">
                  <a:moveTo>
                    <a:pt x="0" y="0"/>
                  </a:moveTo>
                  <a:lnTo>
                    <a:pt x="0" y="0"/>
                  </a:lnTo>
                  <a:cubicBezTo>
                    <a:pt x="10225" y="11240"/>
                    <a:pt x="17208" y="25582"/>
                    <a:pt x="18859" y="40761"/>
                  </a:cubicBezTo>
                  <a:lnTo>
                    <a:pt x="20112" y="40601"/>
                  </a:lnTo>
                  <a:cubicBezTo>
                    <a:pt x="18063" y="25304"/>
                    <a:pt x="10623" y="1104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1" name="Google Shape;3262;p41">
            <a:extLst>
              <a:ext uri="{FF2B5EF4-FFF2-40B4-BE49-F238E27FC236}">
                <a16:creationId xmlns:a16="http://schemas.microsoft.com/office/drawing/2014/main" id="{F8EBBC13-6E6B-4324-904A-243293F9D513}"/>
              </a:ext>
            </a:extLst>
          </p:cNvPr>
          <p:cNvGrpSpPr/>
          <p:nvPr/>
        </p:nvGrpSpPr>
        <p:grpSpPr>
          <a:xfrm rot="4483793">
            <a:off x="7862693" y="1802546"/>
            <a:ext cx="480095" cy="294691"/>
            <a:chOff x="3635425" y="69650"/>
            <a:chExt cx="965800" cy="592825"/>
          </a:xfrm>
        </p:grpSpPr>
        <p:sp>
          <p:nvSpPr>
            <p:cNvPr id="612" name="Google Shape;3263;p41">
              <a:extLst>
                <a:ext uri="{FF2B5EF4-FFF2-40B4-BE49-F238E27FC236}">
                  <a16:creationId xmlns:a16="http://schemas.microsoft.com/office/drawing/2014/main" id="{8BE7C4F2-980D-4B77-B536-AB891DA58CC0}"/>
                </a:ext>
              </a:extLst>
            </p:cNvPr>
            <p:cNvSpPr/>
            <p:nvPr/>
          </p:nvSpPr>
          <p:spPr>
            <a:xfrm>
              <a:off x="3741350" y="90400"/>
              <a:ext cx="859875" cy="436675"/>
            </a:xfrm>
            <a:custGeom>
              <a:avLst/>
              <a:gdLst/>
              <a:ahLst/>
              <a:cxnLst/>
              <a:rect l="l" t="t" r="r" b="b"/>
              <a:pathLst>
                <a:path w="34395" h="17467" fill="none" extrusionOk="0">
                  <a:moveTo>
                    <a:pt x="0" y="17467"/>
                  </a:moveTo>
                  <a:cubicBezTo>
                    <a:pt x="10464" y="9848"/>
                    <a:pt x="21723" y="2746"/>
                    <a:pt x="34395" y="1"/>
                  </a:cubicBezTo>
                </a:path>
              </a:pathLst>
            </a:custGeom>
            <a:solidFill>
              <a:schemeClr val="dk1"/>
            </a:solidFill>
            <a:ln w="10450" cap="flat" cmpd="sng">
              <a:solidFill>
                <a:srgbClr val="282922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3264;p41">
              <a:extLst>
                <a:ext uri="{FF2B5EF4-FFF2-40B4-BE49-F238E27FC236}">
                  <a16:creationId xmlns:a16="http://schemas.microsoft.com/office/drawing/2014/main" id="{590A993B-FF24-4FAA-8F79-506E2A9466A5}"/>
                </a:ext>
              </a:extLst>
            </p:cNvPr>
            <p:cNvSpPr/>
            <p:nvPr/>
          </p:nvSpPr>
          <p:spPr>
            <a:xfrm>
              <a:off x="3783125" y="468375"/>
              <a:ext cx="70150" cy="192650"/>
            </a:xfrm>
            <a:custGeom>
              <a:avLst/>
              <a:gdLst/>
              <a:ahLst/>
              <a:cxnLst/>
              <a:rect l="l" t="t" r="r" b="b"/>
              <a:pathLst>
                <a:path w="2806" h="7706" extrusionOk="0">
                  <a:moveTo>
                    <a:pt x="2805" y="0"/>
                  </a:moveTo>
                  <a:cubicBezTo>
                    <a:pt x="2805" y="1"/>
                    <a:pt x="279" y="5471"/>
                    <a:pt x="140" y="6167"/>
                  </a:cubicBezTo>
                  <a:cubicBezTo>
                    <a:pt x="0" y="6843"/>
                    <a:pt x="418" y="7520"/>
                    <a:pt x="1114" y="7679"/>
                  </a:cubicBezTo>
                  <a:cubicBezTo>
                    <a:pt x="1204" y="7697"/>
                    <a:pt x="1294" y="7706"/>
                    <a:pt x="1382" y="7706"/>
                  </a:cubicBezTo>
                  <a:cubicBezTo>
                    <a:pt x="1976" y="7706"/>
                    <a:pt x="2505" y="7310"/>
                    <a:pt x="2626" y="6704"/>
                  </a:cubicBezTo>
                  <a:cubicBezTo>
                    <a:pt x="2785" y="6008"/>
                    <a:pt x="2805" y="1"/>
                    <a:pt x="28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3265;p41">
              <a:extLst>
                <a:ext uri="{FF2B5EF4-FFF2-40B4-BE49-F238E27FC236}">
                  <a16:creationId xmlns:a16="http://schemas.microsoft.com/office/drawing/2014/main" id="{62E788ED-8334-40E2-A968-4E74FBCFBFE7}"/>
                </a:ext>
              </a:extLst>
            </p:cNvPr>
            <p:cNvSpPr/>
            <p:nvPr/>
          </p:nvSpPr>
          <p:spPr>
            <a:xfrm>
              <a:off x="3865675" y="221850"/>
              <a:ext cx="70150" cy="192825"/>
            </a:xfrm>
            <a:custGeom>
              <a:avLst/>
              <a:gdLst/>
              <a:ahLst/>
              <a:cxnLst/>
              <a:rect l="l" t="t" r="r" b="b"/>
              <a:pathLst>
                <a:path w="2806" h="7713" extrusionOk="0">
                  <a:moveTo>
                    <a:pt x="1396" y="1"/>
                  </a:moveTo>
                  <a:cubicBezTo>
                    <a:pt x="813" y="1"/>
                    <a:pt x="299" y="395"/>
                    <a:pt x="180" y="1009"/>
                  </a:cubicBezTo>
                  <a:cubicBezTo>
                    <a:pt x="20" y="1685"/>
                    <a:pt x="0" y="7713"/>
                    <a:pt x="0" y="7713"/>
                  </a:cubicBezTo>
                  <a:cubicBezTo>
                    <a:pt x="0" y="7713"/>
                    <a:pt x="2507" y="2242"/>
                    <a:pt x="2666" y="1546"/>
                  </a:cubicBezTo>
                  <a:cubicBezTo>
                    <a:pt x="2805" y="850"/>
                    <a:pt x="2388" y="174"/>
                    <a:pt x="1691" y="34"/>
                  </a:cubicBezTo>
                  <a:cubicBezTo>
                    <a:pt x="1592" y="12"/>
                    <a:pt x="1493" y="1"/>
                    <a:pt x="13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3266;p41">
              <a:extLst>
                <a:ext uri="{FF2B5EF4-FFF2-40B4-BE49-F238E27FC236}">
                  <a16:creationId xmlns:a16="http://schemas.microsoft.com/office/drawing/2014/main" id="{1B6A0E6B-F043-4A46-ABE5-F7E82E6B3A40}"/>
                </a:ext>
              </a:extLst>
            </p:cNvPr>
            <p:cNvSpPr/>
            <p:nvPr/>
          </p:nvSpPr>
          <p:spPr>
            <a:xfrm>
              <a:off x="3874125" y="464400"/>
              <a:ext cx="125350" cy="170850"/>
            </a:xfrm>
            <a:custGeom>
              <a:avLst/>
              <a:gdLst/>
              <a:ahLst/>
              <a:cxnLst/>
              <a:rect l="l" t="t" r="r" b="b"/>
              <a:pathLst>
                <a:path w="5014" h="6834" extrusionOk="0">
                  <a:moveTo>
                    <a:pt x="1" y="0"/>
                  </a:moveTo>
                  <a:cubicBezTo>
                    <a:pt x="1" y="1"/>
                    <a:pt x="2089" y="5650"/>
                    <a:pt x="2487" y="6247"/>
                  </a:cubicBezTo>
                  <a:cubicBezTo>
                    <a:pt x="2731" y="6631"/>
                    <a:pt x="3147" y="6834"/>
                    <a:pt x="3573" y="6834"/>
                  </a:cubicBezTo>
                  <a:cubicBezTo>
                    <a:pt x="3808" y="6834"/>
                    <a:pt x="4045" y="6772"/>
                    <a:pt x="4258" y="6644"/>
                  </a:cubicBezTo>
                  <a:cubicBezTo>
                    <a:pt x="4835" y="6266"/>
                    <a:pt x="5014" y="5471"/>
                    <a:pt x="4636" y="4874"/>
                  </a:cubicBezTo>
                  <a:cubicBezTo>
                    <a:pt x="4258" y="427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3267;p41">
              <a:extLst>
                <a:ext uri="{FF2B5EF4-FFF2-40B4-BE49-F238E27FC236}">
                  <a16:creationId xmlns:a16="http://schemas.microsoft.com/office/drawing/2014/main" id="{592A135E-8DAB-43B9-8512-1F1C373A266E}"/>
                </a:ext>
              </a:extLst>
            </p:cNvPr>
            <p:cNvSpPr/>
            <p:nvPr/>
          </p:nvSpPr>
          <p:spPr>
            <a:xfrm>
              <a:off x="3719475" y="247575"/>
              <a:ext cx="125825" cy="171100"/>
            </a:xfrm>
            <a:custGeom>
              <a:avLst/>
              <a:gdLst/>
              <a:ahLst/>
              <a:cxnLst/>
              <a:rect l="l" t="t" r="r" b="b"/>
              <a:pathLst>
                <a:path w="5033" h="6844" extrusionOk="0">
                  <a:moveTo>
                    <a:pt x="1459" y="1"/>
                  </a:moveTo>
                  <a:cubicBezTo>
                    <a:pt x="1225" y="1"/>
                    <a:pt x="988" y="65"/>
                    <a:pt x="776" y="199"/>
                  </a:cubicBezTo>
                  <a:cubicBezTo>
                    <a:pt x="179" y="577"/>
                    <a:pt x="0" y="1373"/>
                    <a:pt x="398" y="1969"/>
                  </a:cubicBezTo>
                  <a:cubicBezTo>
                    <a:pt x="776" y="2566"/>
                    <a:pt x="5033" y="6843"/>
                    <a:pt x="5033" y="6843"/>
                  </a:cubicBezTo>
                  <a:cubicBezTo>
                    <a:pt x="5033" y="6843"/>
                    <a:pt x="2944" y="1194"/>
                    <a:pt x="2546" y="597"/>
                  </a:cubicBezTo>
                  <a:cubicBezTo>
                    <a:pt x="2303" y="212"/>
                    <a:pt x="1885" y="1"/>
                    <a:pt x="14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3268;p41">
              <a:extLst>
                <a:ext uri="{FF2B5EF4-FFF2-40B4-BE49-F238E27FC236}">
                  <a16:creationId xmlns:a16="http://schemas.microsoft.com/office/drawing/2014/main" id="{82018561-8F46-4842-8905-07C1AA29CACE}"/>
                </a:ext>
              </a:extLst>
            </p:cNvPr>
            <p:cNvSpPr/>
            <p:nvPr/>
          </p:nvSpPr>
          <p:spPr>
            <a:xfrm>
              <a:off x="3660775" y="456425"/>
              <a:ext cx="175575" cy="120425"/>
            </a:xfrm>
            <a:custGeom>
              <a:avLst/>
              <a:gdLst/>
              <a:ahLst/>
              <a:cxnLst/>
              <a:rect l="l" t="t" r="r" b="b"/>
              <a:pathLst>
                <a:path w="7023" h="4817" extrusionOk="0">
                  <a:moveTo>
                    <a:pt x="7023" y="1"/>
                  </a:moveTo>
                  <a:cubicBezTo>
                    <a:pt x="7022" y="1"/>
                    <a:pt x="1373" y="2090"/>
                    <a:pt x="777" y="2487"/>
                  </a:cubicBezTo>
                  <a:cubicBezTo>
                    <a:pt x="180" y="2865"/>
                    <a:pt x="1" y="3661"/>
                    <a:pt x="379" y="4258"/>
                  </a:cubicBezTo>
                  <a:cubicBezTo>
                    <a:pt x="621" y="4614"/>
                    <a:pt x="1033" y="4816"/>
                    <a:pt x="1456" y="4816"/>
                  </a:cubicBezTo>
                  <a:cubicBezTo>
                    <a:pt x="1693" y="4816"/>
                    <a:pt x="1934" y="4752"/>
                    <a:pt x="2149" y="4616"/>
                  </a:cubicBezTo>
                  <a:cubicBezTo>
                    <a:pt x="2746" y="4258"/>
                    <a:pt x="7023" y="1"/>
                    <a:pt x="70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3269;p41">
              <a:extLst>
                <a:ext uri="{FF2B5EF4-FFF2-40B4-BE49-F238E27FC236}">
                  <a16:creationId xmlns:a16="http://schemas.microsoft.com/office/drawing/2014/main" id="{E42C4AC1-0242-4112-A2AF-62C627DA7CB8}"/>
                </a:ext>
              </a:extLst>
            </p:cNvPr>
            <p:cNvSpPr/>
            <p:nvPr/>
          </p:nvSpPr>
          <p:spPr>
            <a:xfrm>
              <a:off x="3883075" y="305750"/>
              <a:ext cx="175075" cy="120875"/>
            </a:xfrm>
            <a:custGeom>
              <a:avLst/>
              <a:gdLst/>
              <a:ahLst/>
              <a:cxnLst/>
              <a:rect l="l" t="t" r="r" b="b"/>
              <a:pathLst>
                <a:path w="7003" h="4835" extrusionOk="0">
                  <a:moveTo>
                    <a:pt x="5549" y="0"/>
                  </a:moveTo>
                  <a:cubicBezTo>
                    <a:pt x="5315" y="0"/>
                    <a:pt x="5081" y="64"/>
                    <a:pt x="4874" y="199"/>
                  </a:cubicBezTo>
                  <a:cubicBezTo>
                    <a:pt x="4278" y="577"/>
                    <a:pt x="1" y="4834"/>
                    <a:pt x="1" y="4834"/>
                  </a:cubicBezTo>
                  <a:cubicBezTo>
                    <a:pt x="1" y="4834"/>
                    <a:pt x="5630" y="2746"/>
                    <a:pt x="6247" y="2348"/>
                  </a:cubicBezTo>
                  <a:cubicBezTo>
                    <a:pt x="6824" y="1970"/>
                    <a:pt x="7003" y="1174"/>
                    <a:pt x="6645" y="577"/>
                  </a:cubicBezTo>
                  <a:cubicBezTo>
                    <a:pt x="6389" y="207"/>
                    <a:pt x="5969" y="0"/>
                    <a:pt x="5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3270;p41">
              <a:extLst>
                <a:ext uri="{FF2B5EF4-FFF2-40B4-BE49-F238E27FC236}">
                  <a16:creationId xmlns:a16="http://schemas.microsoft.com/office/drawing/2014/main" id="{D161A200-3C4F-43C2-835E-20202C90F47B}"/>
                </a:ext>
              </a:extLst>
            </p:cNvPr>
            <p:cNvSpPr/>
            <p:nvPr/>
          </p:nvSpPr>
          <p:spPr>
            <a:xfrm>
              <a:off x="3886075" y="447475"/>
              <a:ext cx="195950" cy="67350"/>
            </a:xfrm>
            <a:custGeom>
              <a:avLst/>
              <a:gdLst/>
              <a:ahLst/>
              <a:cxnLst/>
              <a:rect l="l" t="t" r="r" b="b"/>
              <a:pathLst>
                <a:path w="7838" h="2694" extrusionOk="0">
                  <a:moveTo>
                    <a:pt x="0" y="1"/>
                  </a:moveTo>
                  <a:cubicBezTo>
                    <a:pt x="0" y="1"/>
                    <a:pt x="5471" y="2527"/>
                    <a:pt x="6167" y="2666"/>
                  </a:cubicBezTo>
                  <a:cubicBezTo>
                    <a:pt x="6257" y="2684"/>
                    <a:pt x="6346" y="2693"/>
                    <a:pt x="6435" y="2693"/>
                  </a:cubicBezTo>
                  <a:cubicBezTo>
                    <a:pt x="7029" y="2693"/>
                    <a:pt x="7557" y="2298"/>
                    <a:pt x="7679" y="1692"/>
                  </a:cubicBezTo>
                  <a:cubicBezTo>
                    <a:pt x="7838" y="995"/>
                    <a:pt x="7420" y="339"/>
                    <a:pt x="6724" y="180"/>
                  </a:cubicBezTo>
                  <a:cubicBezTo>
                    <a:pt x="6028" y="2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3271;p41">
              <a:extLst>
                <a:ext uri="{FF2B5EF4-FFF2-40B4-BE49-F238E27FC236}">
                  <a16:creationId xmlns:a16="http://schemas.microsoft.com/office/drawing/2014/main" id="{9B65FDAE-87F9-47D3-892B-460B61933FED}"/>
                </a:ext>
              </a:extLst>
            </p:cNvPr>
            <p:cNvSpPr/>
            <p:nvPr/>
          </p:nvSpPr>
          <p:spPr>
            <a:xfrm>
              <a:off x="3636900" y="368075"/>
              <a:ext cx="195975" cy="67000"/>
            </a:xfrm>
            <a:custGeom>
              <a:avLst/>
              <a:gdLst/>
              <a:ahLst/>
              <a:cxnLst/>
              <a:rect l="l" t="t" r="r" b="b"/>
              <a:pathLst>
                <a:path w="7839" h="2680" extrusionOk="0">
                  <a:moveTo>
                    <a:pt x="1357" y="0"/>
                  </a:moveTo>
                  <a:cubicBezTo>
                    <a:pt x="778" y="0"/>
                    <a:pt x="276" y="392"/>
                    <a:pt x="140" y="989"/>
                  </a:cubicBezTo>
                  <a:cubicBezTo>
                    <a:pt x="1" y="1685"/>
                    <a:pt x="419" y="2361"/>
                    <a:pt x="1115" y="2520"/>
                  </a:cubicBezTo>
                  <a:cubicBezTo>
                    <a:pt x="1811" y="2660"/>
                    <a:pt x="7839" y="2680"/>
                    <a:pt x="7839" y="2680"/>
                  </a:cubicBezTo>
                  <a:cubicBezTo>
                    <a:pt x="7839" y="2680"/>
                    <a:pt x="2368" y="173"/>
                    <a:pt x="1652" y="34"/>
                  </a:cubicBezTo>
                  <a:cubicBezTo>
                    <a:pt x="1552" y="11"/>
                    <a:pt x="1453" y="0"/>
                    <a:pt x="13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3272;p41">
              <a:extLst>
                <a:ext uri="{FF2B5EF4-FFF2-40B4-BE49-F238E27FC236}">
                  <a16:creationId xmlns:a16="http://schemas.microsoft.com/office/drawing/2014/main" id="{D91FDFFA-4073-4E37-921A-FFA7D21E44E4}"/>
                </a:ext>
              </a:extLst>
            </p:cNvPr>
            <p:cNvSpPr/>
            <p:nvPr/>
          </p:nvSpPr>
          <p:spPr>
            <a:xfrm>
              <a:off x="3713500" y="464400"/>
              <a:ext cx="130325" cy="166675"/>
            </a:xfrm>
            <a:custGeom>
              <a:avLst/>
              <a:gdLst/>
              <a:ahLst/>
              <a:cxnLst/>
              <a:rect l="l" t="t" r="r" b="b"/>
              <a:pathLst>
                <a:path w="5213" h="6667" extrusionOk="0">
                  <a:moveTo>
                    <a:pt x="5212" y="0"/>
                  </a:moveTo>
                  <a:cubicBezTo>
                    <a:pt x="5212" y="1"/>
                    <a:pt x="816" y="4098"/>
                    <a:pt x="398" y="4675"/>
                  </a:cubicBezTo>
                  <a:cubicBezTo>
                    <a:pt x="0" y="5252"/>
                    <a:pt x="140" y="6048"/>
                    <a:pt x="716" y="6445"/>
                  </a:cubicBezTo>
                  <a:cubicBezTo>
                    <a:pt x="934" y="6596"/>
                    <a:pt x="1180" y="6666"/>
                    <a:pt x="1425" y="6666"/>
                  </a:cubicBezTo>
                  <a:cubicBezTo>
                    <a:pt x="1828" y="6666"/>
                    <a:pt x="2227" y="6474"/>
                    <a:pt x="2487" y="6127"/>
                  </a:cubicBezTo>
                  <a:cubicBezTo>
                    <a:pt x="2885" y="5550"/>
                    <a:pt x="5212" y="1"/>
                    <a:pt x="52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3273;p41">
              <a:extLst>
                <a:ext uri="{FF2B5EF4-FFF2-40B4-BE49-F238E27FC236}">
                  <a16:creationId xmlns:a16="http://schemas.microsoft.com/office/drawing/2014/main" id="{F1C06503-C0E5-496E-9BB5-E3A5BC9323AB}"/>
                </a:ext>
              </a:extLst>
            </p:cNvPr>
            <p:cNvSpPr/>
            <p:nvPr/>
          </p:nvSpPr>
          <p:spPr>
            <a:xfrm>
              <a:off x="3875625" y="251850"/>
              <a:ext cx="130325" cy="166825"/>
            </a:xfrm>
            <a:custGeom>
              <a:avLst/>
              <a:gdLst/>
              <a:ahLst/>
              <a:cxnLst/>
              <a:rect l="l" t="t" r="r" b="b"/>
              <a:pathLst>
                <a:path w="5213" h="6673" extrusionOk="0">
                  <a:moveTo>
                    <a:pt x="3770" y="0"/>
                  </a:moveTo>
                  <a:cubicBezTo>
                    <a:pt x="3367" y="0"/>
                    <a:pt x="2971" y="190"/>
                    <a:pt x="2726" y="545"/>
                  </a:cubicBezTo>
                  <a:cubicBezTo>
                    <a:pt x="2328" y="1122"/>
                    <a:pt x="0" y="6672"/>
                    <a:pt x="0" y="6672"/>
                  </a:cubicBezTo>
                  <a:cubicBezTo>
                    <a:pt x="0" y="6672"/>
                    <a:pt x="4397" y="2554"/>
                    <a:pt x="4814" y="1977"/>
                  </a:cubicBezTo>
                  <a:cubicBezTo>
                    <a:pt x="5212" y="1420"/>
                    <a:pt x="5073" y="625"/>
                    <a:pt x="4496" y="227"/>
                  </a:cubicBezTo>
                  <a:cubicBezTo>
                    <a:pt x="4275" y="74"/>
                    <a:pt x="4021" y="0"/>
                    <a:pt x="3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3274;p41">
              <a:extLst>
                <a:ext uri="{FF2B5EF4-FFF2-40B4-BE49-F238E27FC236}">
                  <a16:creationId xmlns:a16="http://schemas.microsoft.com/office/drawing/2014/main" id="{7DEB4993-33E7-44B8-8575-3A7E66CCF83D}"/>
                </a:ext>
              </a:extLst>
            </p:cNvPr>
            <p:cNvSpPr/>
            <p:nvPr/>
          </p:nvSpPr>
          <p:spPr>
            <a:xfrm>
              <a:off x="3858700" y="468875"/>
              <a:ext cx="68175" cy="193600"/>
            </a:xfrm>
            <a:custGeom>
              <a:avLst/>
              <a:gdLst/>
              <a:ahLst/>
              <a:cxnLst/>
              <a:rect l="l" t="t" r="r" b="b"/>
              <a:pathLst>
                <a:path w="2727" h="7744" extrusionOk="0">
                  <a:moveTo>
                    <a:pt x="220" y="0"/>
                  </a:moveTo>
                  <a:cubicBezTo>
                    <a:pt x="220" y="0"/>
                    <a:pt x="1" y="6008"/>
                    <a:pt x="120" y="6704"/>
                  </a:cubicBezTo>
                  <a:cubicBezTo>
                    <a:pt x="243" y="7316"/>
                    <a:pt x="749" y="7744"/>
                    <a:pt x="1343" y="7744"/>
                  </a:cubicBezTo>
                  <a:cubicBezTo>
                    <a:pt x="1425" y="7744"/>
                    <a:pt x="1508" y="7735"/>
                    <a:pt x="1592" y="7719"/>
                  </a:cubicBezTo>
                  <a:cubicBezTo>
                    <a:pt x="2289" y="7599"/>
                    <a:pt x="2726" y="6963"/>
                    <a:pt x="2647" y="6266"/>
                  </a:cubicBezTo>
                  <a:cubicBezTo>
                    <a:pt x="2507" y="5570"/>
                    <a:pt x="220" y="0"/>
                    <a:pt x="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3275;p41">
              <a:extLst>
                <a:ext uri="{FF2B5EF4-FFF2-40B4-BE49-F238E27FC236}">
                  <a16:creationId xmlns:a16="http://schemas.microsoft.com/office/drawing/2014/main" id="{F874DB09-4438-49E9-AF6F-1D36A584F5F6}"/>
                </a:ext>
              </a:extLst>
            </p:cNvPr>
            <p:cNvSpPr/>
            <p:nvPr/>
          </p:nvSpPr>
          <p:spPr>
            <a:xfrm>
              <a:off x="3791575" y="220225"/>
              <a:ext cx="69150" cy="193975"/>
            </a:xfrm>
            <a:custGeom>
              <a:avLst/>
              <a:gdLst/>
              <a:ahLst/>
              <a:cxnLst/>
              <a:rect l="l" t="t" r="r" b="b"/>
              <a:pathLst>
                <a:path w="2766" h="7759" extrusionOk="0">
                  <a:moveTo>
                    <a:pt x="1402" y="0"/>
                  </a:moveTo>
                  <a:cubicBezTo>
                    <a:pt x="1327" y="0"/>
                    <a:pt x="1251" y="7"/>
                    <a:pt x="1174" y="20"/>
                  </a:cubicBezTo>
                  <a:cubicBezTo>
                    <a:pt x="438" y="139"/>
                    <a:pt x="0" y="796"/>
                    <a:pt x="120" y="1492"/>
                  </a:cubicBezTo>
                  <a:cubicBezTo>
                    <a:pt x="259" y="2188"/>
                    <a:pt x="2547" y="7758"/>
                    <a:pt x="2547" y="7758"/>
                  </a:cubicBezTo>
                  <a:cubicBezTo>
                    <a:pt x="2547" y="7758"/>
                    <a:pt x="2766" y="1731"/>
                    <a:pt x="2646" y="1034"/>
                  </a:cubicBezTo>
                  <a:cubicBezTo>
                    <a:pt x="2522" y="415"/>
                    <a:pt x="2005" y="0"/>
                    <a:pt x="1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3276;p41">
              <a:extLst>
                <a:ext uri="{FF2B5EF4-FFF2-40B4-BE49-F238E27FC236}">
                  <a16:creationId xmlns:a16="http://schemas.microsoft.com/office/drawing/2014/main" id="{4FF6BF7B-9563-45A6-A205-E48B262E335C}"/>
                </a:ext>
              </a:extLst>
            </p:cNvPr>
            <p:cNvSpPr/>
            <p:nvPr/>
          </p:nvSpPr>
          <p:spPr>
            <a:xfrm>
              <a:off x="3635425" y="442425"/>
              <a:ext cx="196450" cy="64250"/>
            </a:xfrm>
            <a:custGeom>
              <a:avLst/>
              <a:gdLst/>
              <a:ahLst/>
              <a:cxnLst/>
              <a:rect l="l" t="t" r="r" b="b"/>
              <a:pathLst>
                <a:path w="7858" h="2570" extrusionOk="0">
                  <a:moveTo>
                    <a:pt x="2308" y="0"/>
                  </a:moveTo>
                  <a:cubicBezTo>
                    <a:pt x="1739" y="0"/>
                    <a:pt x="1311" y="12"/>
                    <a:pt x="1154" y="44"/>
                  </a:cubicBezTo>
                  <a:cubicBezTo>
                    <a:pt x="458" y="163"/>
                    <a:pt x="0" y="800"/>
                    <a:pt x="120" y="1496"/>
                  </a:cubicBezTo>
                  <a:cubicBezTo>
                    <a:pt x="243" y="2151"/>
                    <a:pt x="793" y="2570"/>
                    <a:pt x="1375" y="2570"/>
                  </a:cubicBezTo>
                  <a:cubicBezTo>
                    <a:pt x="1447" y="2570"/>
                    <a:pt x="1519" y="2563"/>
                    <a:pt x="1592" y="2550"/>
                  </a:cubicBezTo>
                  <a:cubicBezTo>
                    <a:pt x="2288" y="2431"/>
                    <a:pt x="7858" y="143"/>
                    <a:pt x="7858" y="143"/>
                  </a:cubicBezTo>
                  <a:cubicBezTo>
                    <a:pt x="7858" y="143"/>
                    <a:pt x="4257" y="0"/>
                    <a:pt x="23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3277;p41">
              <a:extLst>
                <a:ext uri="{FF2B5EF4-FFF2-40B4-BE49-F238E27FC236}">
                  <a16:creationId xmlns:a16="http://schemas.microsoft.com/office/drawing/2014/main" id="{7A403971-496C-4800-B32D-C90605E0DED4}"/>
                </a:ext>
              </a:extLst>
            </p:cNvPr>
            <p:cNvSpPr/>
            <p:nvPr/>
          </p:nvSpPr>
          <p:spPr>
            <a:xfrm>
              <a:off x="3886550" y="376375"/>
              <a:ext cx="196475" cy="64075"/>
            </a:xfrm>
            <a:custGeom>
              <a:avLst/>
              <a:gdLst/>
              <a:ahLst/>
              <a:cxnLst/>
              <a:rect l="l" t="t" r="r" b="b"/>
              <a:pathLst>
                <a:path w="7859" h="2563" extrusionOk="0">
                  <a:moveTo>
                    <a:pt x="6495" y="1"/>
                  </a:moveTo>
                  <a:cubicBezTo>
                    <a:pt x="6420" y="1"/>
                    <a:pt x="6344" y="7"/>
                    <a:pt x="6267" y="20"/>
                  </a:cubicBezTo>
                  <a:cubicBezTo>
                    <a:pt x="5571" y="139"/>
                    <a:pt x="1" y="2427"/>
                    <a:pt x="1" y="2427"/>
                  </a:cubicBezTo>
                  <a:cubicBezTo>
                    <a:pt x="1" y="2427"/>
                    <a:pt x="3722" y="2562"/>
                    <a:pt x="5654" y="2562"/>
                  </a:cubicBezTo>
                  <a:cubicBezTo>
                    <a:pt x="6182" y="2562"/>
                    <a:pt x="6576" y="2552"/>
                    <a:pt x="6725" y="2527"/>
                  </a:cubicBezTo>
                  <a:cubicBezTo>
                    <a:pt x="7421" y="2407"/>
                    <a:pt x="7859" y="1751"/>
                    <a:pt x="7739" y="1054"/>
                  </a:cubicBezTo>
                  <a:cubicBezTo>
                    <a:pt x="7633" y="417"/>
                    <a:pt x="7102" y="1"/>
                    <a:pt x="64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3278;p41">
              <a:extLst>
                <a:ext uri="{FF2B5EF4-FFF2-40B4-BE49-F238E27FC236}">
                  <a16:creationId xmlns:a16="http://schemas.microsoft.com/office/drawing/2014/main" id="{6C05B125-FE1D-48F9-9D28-C7AD70F341C0}"/>
                </a:ext>
              </a:extLst>
            </p:cNvPr>
            <p:cNvSpPr/>
            <p:nvPr/>
          </p:nvSpPr>
          <p:spPr>
            <a:xfrm>
              <a:off x="3882575" y="456925"/>
              <a:ext cx="170625" cy="126500"/>
            </a:xfrm>
            <a:custGeom>
              <a:avLst/>
              <a:gdLst/>
              <a:ahLst/>
              <a:cxnLst/>
              <a:rect l="l" t="t" r="r" b="b"/>
              <a:pathLst>
                <a:path w="6825" h="5060" extrusionOk="0">
                  <a:moveTo>
                    <a:pt x="1" y="1"/>
                  </a:moveTo>
                  <a:cubicBezTo>
                    <a:pt x="1" y="1"/>
                    <a:pt x="4099" y="4437"/>
                    <a:pt x="4676" y="4835"/>
                  </a:cubicBezTo>
                  <a:cubicBezTo>
                    <a:pt x="4888" y="4986"/>
                    <a:pt x="5135" y="5060"/>
                    <a:pt x="5381" y="5060"/>
                  </a:cubicBezTo>
                  <a:cubicBezTo>
                    <a:pt x="5781" y="5060"/>
                    <a:pt x="6180" y="4866"/>
                    <a:pt x="6426" y="4497"/>
                  </a:cubicBezTo>
                  <a:cubicBezTo>
                    <a:pt x="6824" y="3940"/>
                    <a:pt x="6685" y="3164"/>
                    <a:pt x="6108" y="2746"/>
                  </a:cubicBezTo>
                  <a:cubicBezTo>
                    <a:pt x="5531" y="2348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3279;p41">
              <a:extLst>
                <a:ext uri="{FF2B5EF4-FFF2-40B4-BE49-F238E27FC236}">
                  <a16:creationId xmlns:a16="http://schemas.microsoft.com/office/drawing/2014/main" id="{5C72A822-D8CE-44EA-B4F5-303B3FC8B607}"/>
                </a:ext>
              </a:extLst>
            </p:cNvPr>
            <p:cNvSpPr/>
            <p:nvPr/>
          </p:nvSpPr>
          <p:spPr>
            <a:xfrm>
              <a:off x="3665250" y="299725"/>
              <a:ext cx="171100" cy="126400"/>
            </a:xfrm>
            <a:custGeom>
              <a:avLst/>
              <a:gdLst/>
              <a:ahLst/>
              <a:cxnLst/>
              <a:rect l="l" t="t" r="r" b="b"/>
              <a:pathLst>
                <a:path w="6844" h="5056" extrusionOk="0">
                  <a:moveTo>
                    <a:pt x="1455" y="1"/>
                  </a:moveTo>
                  <a:cubicBezTo>
                    <a:pt x="1048" y="1"/>
                    <a:pt x="646" y="193"/>
                    <a:pt x="399" y="540"/>
                  </a:cubicBezTo>
                  <a:cubicBezTo>
                    <a:pt x="1" y="1117"/>
                    <a:pt x="160" y="1912"/>
                    <a:pt x="737" y="2310"/>
                  </a:cubicBezTo>
                  <a:cubicBezTo>
                    <a:pt x="1294" y="2708"/>
                    <a:pt x="6844" y="5055"/>
                    <a:pt x="6844" y="5055"/>
                  </a:cubicBezTo>
                  <a:cubicBezTo>
                    <a:pt x="6844" y="5055"/>
                    <a:pt x="2746" y="639"/>
                    <a:pt x="2169" y="222"/>
                  </a:cubicBezTo>
                  <a:cubicBezTo>
                    <a:pt x="1951" y="71"/>
                    <a:pt x="1702" y="1"/>
                    <a:pt x="1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3280;p41">
              <a:extLst>
                <a:ext uri="{FF2B5EF4-FFF2-40B4-BE49-F238E27FC236}">
                  <a16:creationId xmlns:a16="http://schemas.microsoft.com/office/drawing/2014/main" id="{CB338F9C-12B7-416A-B981-BAF2D7853A0D}"/>
                </a:ext>
              </a:extLst>
            </p:cNvPr>
            <p:cNvSpPr/>
            <p:nvPr/>
          </p:nvSpPr>
          <p:spPr>
            <a:xfrm>
              <a:off x="3793075" y="382575"/>
              <a:ext cx="133300" cy="117275"/>
            </a:xfrm>
            <a:custGeom>
              <a:avLst/>
              <a:gdLst/>
              <a:ahLst/>
              <a:cxnLst/>
              <a:rect l="l" t="t" r="r" b="b"/>
              <a:pathLst>
                <a:path w="5332" h="4691" extrusionOk="0">
                  <a:moveTo>
                    <a:pt x="2669" y="0"/>
                  </a:moveTo>
                  <a:cubicBezTo>
                    <a:pt x="2240" y="0"/>
                    <a:pt x="1804" y="119"/>
                    <a:pt x="1413" y="369"/>
                  </a:cubicBezTo>
                  <a:cubicBezTo>
                    <a:pt x="318" y="1065"/>
                    <a:pt x="0" y="2497"/>
                    <a:pt x="696" y="3591"/>
                  </a:cubicBezTo>
                  <a:cubicBezTo>
                    <a:pt x="1134" y="4299"/>
                    <a:pt x="1896" y="4690"/>
                    <a:pt x="2675" y="4690"/>
                  </a:cubicBezTo>
                  <a:cubicBezTo>
                    <a:pt x="3101" y="4690"/>
                    <a:pt x="3532" y="4574"/>
                    <a:pt x="3919" y="4328"/>
                  </a:cubicBezTo>
                  <a:cubicBezTo>
                    <a:pt x="5013" y="3631"/>
                    <a:pt x="5331" y="2179"/>
                    <a:pt x="4635" y="1085"/>
                  </a:cubicBezTo>
                  <a:cubicBezTo>
                    <a:pt x="4188" y="383"/>
                    <a:pt x="3438" y="0"/>
                    <a:pt x="26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3281;p41">
              <a:extLst>
                <a:ext uri="{FF2B5EF4-FFF2-40B4-BE49-F238E27FC236}">
                  <a16:creationId xmlns:a16="http://schemas.microsoft.com/office/drawing/2014/main" id="{05F98054-115C-4D22-BDF2-0189C437151B}"/>
                </a:ext>
              </a:extLst>
            </p:cNvPr>
            <p:cNvSpPr/>
            <p:nvPr/>
          </p:nvSpPr>
          <p:spPr>
            <a:xfrm>
              <a:off x="4119300" y="154075"/>
              <a:ext cx="281525" cy="399950"/>
            </a:xfrm>
            <a:custGeom>
              <a:avLst/>
              <a:gdLst/>
              <a:ahLst/>
              <a:cxnLst/>
              <a:rect l="l" t="t" r="r" b="b"/>
              <a:pathLst>
                <a:path w="11261" h="15998" extrusionOk="0">
                  <a:moveTo>
                    <a:pt x="11260" y="0"/>
                  </a:moveTo>
                  <a:lnTo>
                    <a:pt x="11260" y="0"/>
                  </a:lnTo>
                  <a:cubicBezTo>
                    <a:pt x="8177" y="1552"/>
                    <a:pt x="5372" y="3143"/>
                    <a:pt x="3124" y="5849"/>
                  </a:cubicBezTo>
                  <a:cubicBezTo>
                    <a:pt x="1353" y="7957"/>
                    <a:pt x="120" y="10603"/>
                    <a:pt x="21" y="13368"/>
                  </a:cubicBezTo>
                  <a:cubicBezTo>
                    <a:pt x="1" y="14025"/>
                    <a:pt x="41" y="14721"/>
                    <a:pt x="419" y="15298"/>
                  </a:cubicBezTo>
                  <a:cubicBezTo>
                    <a:pt x="696" y="15706"/>
                    <a:pt x="1188" y="15997"/>
                    <a:pt x="1666" y="15997"/>
                  </a:cubicBezTo>
                  <a:cubicBezTo>
                    <a:pt x="1839" y="15997"/>
                    <a:pt x="2010" y="15959"/>
                    <a:pt x="2169" y="15875"/>
                  </a:cubicBezTo>
                  <a:cubicBezTo>
                    <a:pt x="2487" y="15695"/>
                    <a:pt x="2686" y="15377"/>
                    <a:pt x="2865" y="15079"/>
                  </a:cubicBezTo>
                  <a:cubicBezTo>
                    <a:pt x="4775" y="11697"/>
                    <a:pt x="4695" y="7420"/>
                    <a:pt x="6864" y="4178"/>
                  </a:cubicBezTo>
                  <a:cubicBezTo>
                    <a:pt x="7998" y="2467"/>
                    <a:pt x="9669" y="1253"/>
                    <a:pt x="11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3282;p41">
              <a:extLst>
                <a:ext uri="{FF2B5EF4-FFF2-40B4-BE49-F238E27FC236}">
                  <a16:creationId xmlns:a16="http://schemas.microsoft.com/office/drawing/2014/main" id="{44435759-775C-475A-8662-57222580AC01}"/>
                </a:ext>
              </a:extLst>
            </p:cNvPr>
            <p:cNvSpPr/>
            <p:nvPr/>
          </p:nvSpPr>
          <p:spPr>
            <a:xfrm>
              <a:off x="4182475" y="143125"/>
              <a:ext cx="238725" cy="251675"/>
            </a:xfrm>
            <a:custGeom>
              <a:avLst/>
              <a:gdLst/>
              <a:ahLst/>
              <a:cxnLst/>
              <a:rect l="l" t="t" r="r" b="b"/>
              <a:pathLst>
                <a:path w="9549" h="10067" extrusionOk="0">
                  <a:moveTo>
                    <a:pt x="9549" y="0"/>
                  </a:moveTo>
                  <a:cubicBezTo>
                    <a:pt x="5630" y="1453"/>
                    <a:pt x="2347" y="4576"/>
                    <a:pt x="637" y="8395"/>
                  </a:cubicBezTo>
                  <a:cubicBezTo>
                    <a:pt x="438" y="8873"/>
                    <a:pt x="159" y="9569"/>
                    <a:pt x="0" y="10066"/>
                  </a:cubicBezTo>
                  <a:cubicBezTo>
                    <a:pt x="199" y="9589"/>
                    <a:pt x="537" y="8893"/>
                    <a:pt x="776" y="8455"/>
                  </a:cubicBezTo>
                  <a:cubicBezTo>
                    <a:pt x="2686" y="4775"/>
                    <a:pt x="5849" y="1811"/>
                    <a:pt x="9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3283;p41">
              <a:extLst>
                <a:ext uri="{FF2B5EF4-FFF2-40B4-BE49-F238E27FC236}">
                  <a16:creationId xmlns:a16="http://schemas.microsoft.com/office/drawing/2014/main" id="{94C22270-86EE-4F97-928B-F019B61081E1}"/>
                </a:ext>
              </a:extLst>
            </p:cNvPr>
            <p:cNvSpPr/>
            <p:nvPr/>
          </p:nvSpPr>
          <p:spPr>
            <a:xfrm>
              <a:off x="3937300" y="69650"/>
              <a:ext cx="472475" cy="140675"/>
            </a:xfrm>
            <a:custGeom>
              <a:avLst/>
              <a:gdLst/>
              <a:ahLst/>
              <a:cxnLst/>
              <a:rect l="l" t="t" r="r" b="b"/>
              <a:pathLst>
                <a:path w="18899" h="5627" extrusionOk="0">
                  <a:moveTo>
                    <a:pt x="1338" y="0"/>
                  </a:moveTo>
                  <a:cubicBezTo>
                    <a:pt x="1154" y="0"/>
                    <a:pt x="975" y="25"/>
                    <a:pt x="816" y="95"/>
                  </a:cubicBezTo>
                  <a:cubicBezTo>
                    <a:pt x="219" y="373"/>
                    <a:pt x="0" y="1169"/>
                    <a:pt x="199" y="1825"/>
                  </a:cubicBezTo>
                  <a:cubicBezTo>
                    <a:pt x="398" y="2462"/>
                    <a:pt x="895" y="2939"/>
                    <a:pt x="1432" y="3337"/>
                  </a:cubicBezTo>
                  <a:cubicBezTo>
                    <a:pt x="3581" y="4925"/>
                    <a:pt x="6332" y="5627"/>
                    <a:pt x="9027" y="5627"/>
                  </a:cubicBezTo>
                  <a:cubicBezTo>
                    <a:pt x="9101" y="5627"/>
                    <a:pt x="9176" y="5626"/>
                    <a:pt x="9250" y="5625"/>
                  </a:cubicBezTo>
                  <a:cubicBezTo>
                    <a:pt x="12771" y="5565"/>
                    <a:pt x="15775" y="4372"/>
                    <a:pt x="18898" y="2939"/>
                  </a:cubicBezTo>
                  <a:lnTo>
                    <a:pt x="18898" y="2939"/>
                  </a:lnTo>
                  <a:cubicBezTo>
                    <a:pt x="17185" y="3351"/>
                    <a:pt x="15486" y="3791"/>
                    <a:pt x="13726" y="3791"/>
                  </a:cubicBezTo>
                  <a:cubicBezTo>
                    <a:pt x="13443" y="3791"/>
                    <a:pt x="13158" y="3780"/>
                    <a:pt x="12871" y="3755"/>
                  </a:cubicBezTo>
                  <a:cubicBezTo>
                    <a:pt x="9011" y="3417"/>
                    <a:pt x="5709" y="672"/>
                    <a:pt x="1890" y="55"/>
                  </a:cubicBezTo>
                  <a:cubicBezTo>
                    <a:pt x="1711" y="25"/>
                    <a:pt x="1522" y="0"/>
                    <a:pt x="1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3284;p41">
              <a:extLst>
                <a:ext uri="{FF2B5EF4-FFF2-40B4-BE49-F238E27FC236}">
                  <a16:creationId xmlns:a16="http://schemas.microsoft.com/office/drawing/2014/main" id="{2D2CBC3F-8770-4F55-BC74-7A13F84186F1}"/>
                </a:ext>
              </a:extLst>
            </p:cNvPr>
            <p:cNvSpPr/>
            <p:nvPr/>
          </p:nvSpPr>
          <p:spPr>
            <a:xfrm>
              <a:off x="4085500" y="134175"/>
              <a:ext cx="345650" cy="55525"/>
            </a:xfrm>
            <a:custGeom>
              <a:avLst/>
              <a:gdLst/>
              <a:ahLst/>
              <a:cxnLst/>
              <a:rect l="l" t="t" r="r" b="b"/>
              <a:pathLst>
                <a:path w="13826" h="2221" extrusionOk="0">
                  <a:moveTo>
                    <a:pt x="13825" y="0"/>
                  </a:moveTo>
                  <a:lnTo>
                    <a:pt x="13825" y="0"/>
                  </a:lnTo>
                  <a:cubicBezTo>
                    <a:pt x="11191" y="1254"/>
                    <a:pt x="8267" y="1910"/>
                    <a:pt x="5343" y="1910"/>
                  </a:cubicBezTo>
                  <a:cubicBezTo>
                    <a:pt x="4139" y="1910"/>
                    <a:pt x="2935" y="1798"/>
                    <a:pt x="1751" y="1572"/>
                  </a:cubicBezTo>
                  <a:cubicBezTo>
                    <a:pt x="1214" y="1472"/>
                    <a:pt x="497" y="1274"/>
                    <a:pt x="0" y="1154"/>
                  </a:cubicBezTo>
                  <a:lnTo>
                    <a:pt x="0" y="1154"/>
                  </a:lnTo>
                  <a:cubicBezTo>
                    <a:pt x="477" y="1353"/>
                    <a:pt x="1194" y="1572"/>
                    <a:pt x="1691" y="1731"/>
                  </a:cubicBezTo>
                  <a:cubicBezTo>
                    <a:pt x="2977" y="2059"/>
                    <a:pt x="4305" y="2221"/>
                    <a:pt x="5633" y="2221"/>
                  </a:cubicBezTo>
                  <a:cubicBezTo>
                    <a:pt x="8498" y="2221"/>
                    <a:pt x="11366" y="1468"/>
                    <a:pt x="138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4" name="Google Shape;3287;p41">
            <a:extLst>
              <a:ext uri="{FF2B5EF4-FFF2-40B4-BE49-F238E27FC236}">
                <a16:creationId xmlns:a16="http://schemas.microsoft.com/office/drawing/2014/main" id="{FF918C67-162A-4352-B148-1C274A8806A3}"/>
              </a:ext>
            </a:extLst>
          </p:cNvPr>
          <p:cNvGrpSpPr/>
          <p:nvPr/>
        </p:nvGrpSpPr>
        <p:grpSpPr>
          <a:xfrm rot="-498502">
            <a:off x="6590717" y="2101701"/>
            <a:ext cx="1946650" cy="1569427"/>
            <a:chOff x="8407218" y="2866971"/>
            <a:chExt cx="2624389" cy="2115834"/>
          </a:xfrm>
        </p:grpSpPr>
        <p:sp>
          <p:nvSpPr>
            <p:cNvPr id="635" name="Google Shape;3288;p41">
              <a:extLst>
                <a:ext uri="{FF2B5EF4-FFF2-40B4-BE49-F238E27FC236}">
                  <a16:creationId xmlns:a16="http://schemas.microsoft.com/office/drawing/2014/main" id="{1D874269-6CF2-48E9-863A-28A633261A80}"/>
                </a:ext>
              </a:extLst>
            </p:cNvPr>
            <p:cNvSpPr/>
            <p:nvPr/>
          </p:nvSpPr>
          <p:spPr>
            <a:xfrm>
              <a:off x="8479596" y="3024262"/>
              <a:ext cx="1026393" cy="680250"/>
            </a:xfrm>
            <a:custGeom>
              <a:avLst/>
              <a:gdLst/>
              <a:ahLst/>
              <a:cxnLst/>
              <a:rect l="l" t="t" r="r" b="b"/>
              <a:pathLst>
                <a:path w="44004" h="29164" extrusionOk="0">
                  <a:moveTo>
                    <a:pt x="0" y="1"/>
                  </a:moveTo>
                  <a:lnTo>
                    <a:pt x="0" y="19416"/>
                  </a:lnTo>
                  <a:lnTo>
                    <a:pt x="44003" y="29163"/>
                  </a:lnTo>
                  <a:lnTo>
                    <a:pt x="44003" y="97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6" name="Google Shape;3289;p41">
              <a:extLst>
                <a:ext uri="{FF2B5EF4-FFF2-40B4-BE49-F238E27FC236}">
                  <a16:creationId xmlns:a16="http://schemas.microsoft.com/office/drawing/2014/main" id="{5D91AEDE-E78A-4947-BAC0-46A5E963DA3A}"/>
                </a:ext>
              </a:extLst>
            </p:cNvPr>
            <p:cNvGrpSpPr/>
            <p:nvPr/>
          </p:nvGrpSpPr>
          <p:grpSpPr>
            <a:xfrm>
              <a:off x="8407218" y="2866971"/>
              <a:ext cx="2624389" cy="2115834"/>
              <a:chOff x="281500" y="2833900"/>
              <a:chExt cx="2812850" cy="2267775"/>
            </a:xfrm>
          </p:grpSpPr>
          <p:sp>
            <p:nvSpPr>
              <p:cNvPr id="640" name="Google Shape;3290;p41">
                <a:extLst>
                  <a:ext uri="{FF2B5EF4-FFF2-40B4-BE49-F238E27FC236}">
                    <a16:creationId xmlns:a16="http://schemas.microsoft.com/office/drawing/2014/main" id="{ACDD86ED-0D04-490C-A0E2-FAAA8DDE7857}"/>
                  </a:ext>
                </a:extLst>
              </p:cNvPr>
              <p:cNvSpPr/>
              <p:nvPr/>
            </p:nvSpPr>
            <p:spPr>
              <a:xfrm>
                <a:off x="348625" y="2846400"/>
                <a:ext cx="1361675" cy="325700"/>
              </a:xfrm>
              <a:custGeom>
                <a:avLst/>
                <a:gdLst/>
                <a:ahLst/>
                <a:cxnLst/>
                <a:rect l="l" t="t" r="r" b="b"/>
                <a:pathLst>
                  <a:path w="54467" h="13028" extrusionOk="0">
                    <a:moveTo>
                      <a:pt x="10586" y="1"/>
                    </a:moveTo>
                    <a:cubicBezTo>
                      <a:pt x="6988" y="1"/>
                      <a:pt x="3410" y="272"/>
                      <a:pt x="1" y="873"/>
                    </a:cubicBezTo>
                    <a:cubicBezTo>
                      <a:pt x="15776" y="7139"/>
                      <a:pt x="35071" y="11754"/>
                      <a:pt x="54467" y="13027"/>
                    </a:cubicBezTo>
                    <a:cubicBezTo>
                      <a:pt x="50886" y="9248"/>
                      <a:pt x="44361" y="6562"/>
                      <a:pt x="37558" y="4473"/>
                    </a:cubicBezTo>
                    <a:cubicBezTo>
                      <a:pt x="31869" y="2703"/>
                      <a:pt x="25801" y="1271"/>
                      <a:pt x="19396" y="515"/>
                    </a:cubicBezTo>
                    <a:cubicBezTo>
                      <a:pt x="16501" y="183"/>
                      <a:pt x="13537" y="1"/>
                      <a:pt x="105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3291;p41">
                <a:extLst>
                  <a:ext uri="{FF2B5EF4-FFF2-40B4-BE49-F238E27FC236}">
                    <a16:creationId xmlns:a16="http://schemas.microsoft.com/office/drawing/2014/main" id="{94CC4ACB-743A-4691-8222-37E5A13D6DA9}"/>
                  </a:ext>
                </a:extLst>
              </p:cNvPr>
              <p:cNvSpPr/>
              <p:nvPr/>
            </p:nvSpPr>
            <p:spPr>
              <a:xfrm>
                <a:off x="298743" y="2883130"/>
                <a:ext cx="1332049" cy="300900"/>
              </a:xfrm>
              <a:custGeom>
                <a:avLst/>
                <a:gdLst/>
                <a:ahLst/>
                <a:cxnLst/>
                <a:rect l="l" t="t" r="r" b="b"/>
                <a:pathLst>
                  <a:path w="56258" h="12036" fill="none" extrusionOk="0">
                    <a:moveTo>
                      <a:pt x="1" y="1035"/>
                    </a:moveTo>
                    <a:cubicBezTo>
                      <a:pt x="10444" y="0"/>
                      <a:pt x="21365" y="20"/>
                      <a:pt x="31491" y="1731"/>
                    </a:cubicBezTo>
                    <a:cubicBezTo>
                      <a:pt x="41616" y="3482"/>
                      <a:pt x="50886" y="7023"/>
                      <a:pt x="56257" y="12036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3292;p41">
                <a:extLst>
                  <a:ext uri="{FF2B5EF4-FFF2-40B4-BE49-F238E27FC236}">
                    <a16:creationId xmlns:a16="http://schemas.microsoft.com/office/drawing/2014/main" id="{FE4B41E4-385A-46B1-92FA-889030BD2010}"/>
                  </a:ext>
                </a:extLst>
              </p:cNvPr>
              <p:cNvSpPr/>
              <p:nvPr/>
            </p:nvSpPr>
            <p:spPr>
              <a:xfrm>
                <a:off x="511750" y="2926400"/>
                <a:ext cx="1043400" cy="258625"/>
              </a:xfrm>
              <a:custGeom>
                <a:avLst/>
                <a:gdLst/>
                <a:ahLst/>
                <a:cxnLst/>
                <a:rect l="l" t="t" r="r" b="b"/>
                <a:pathLst>
                  <a:path w="41736" h="10345" fill="none" extrusionOk="0">
                    <a:moveTo>
                      <a:pt x="0" y="955"/>
                    </a:moveTo>
                    <a:cubicBezTo>
                      <a:pt x="7818" y="0"/>
                      <a:pt x="16173" y="398"/>
                      <a:pt x="23573" y="2069"/>
                    </a:cubicBezTo>
                    <a:cubicBezTo>
                      <a:pt x="30993" y="3740"/>
                      <a:pt x="37399" y="6664"/>
                      <a:pt x="41735" y="10344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3293;p41">
                <a:extLst>
                  <a:ext uri="{FF2B5EF4-FFF2-40B4-BE49-F238E27FC236}">
                    <a16:creationId xmlns:a16="http://schemas.microsoft.com/office/drawing/2014/main" id="{3283E7DE-636C-49CC-BE4C-364D57904E74}"/>
                  </a:ext>
                </a:extLst>
              </p:cNvPr>
              <p:cNvSpPr/>
              <p:nvPr/>
            </p:nvSpPr>
            <p:spPr>
              <a:xfrm>
                <a:off x="1661050" y="2846400"/>
                <a:ext cx="1362175" cy="325700"/>
              </a:xfrm>
              <a:custGeom>
                <a:avLst/>
                <a:gdLst/>
                <a:ahLst/>
                <a:cxnLst/>
                <a:rect l="l" t="t" r="r" b="b"/>
                <a:pathLst>
                  <a:path w="54487" h="13028" extrusionOk="0">
                    <a:moveTo>
                      <a:pt x="43901" y="1"/>
                    </a:moveTo>
                    <a:cubicBezTo>
                      <a:pt x="40950" y="1"/>
                      <a:pt x="37986" y="183"/>
                      <a:pt x="35091" y="515"/>
                    </a:cubicBezTo>
                    <a:cubicBezTo>
                      <a:pt x="28686" y="1271"/>
                      <a:pt x="22618" y="2703"/>
                      <a:pt x="16929" y="4473"/>
                    </a:cubicBezTo>
                    <a:cubicBezTo>
                      <a:pt x="10126" y="6562"/>
                      <a:pt x="3581" y="9248"/>
                      <a:pt x="0" y="13027"/>
                    </a:cubicBezTo>
                    <a:cubicBezTo>
                      <a:pt x="19376" y="11754"/>
                      <a:pt x="38672" y="7139"/>
                      <a:pt x="54487" y="873"/>
                    </a:cubicBezTo>
                    <a:cubicBezTo>
                      <a:pt x="51077" y="272"/>
                      <a:pt x="47499" y="1"/>
                      <a:pt x="439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3294;p41">
                <a:extLst>
                  <a:ext uri="{FF2B5EF4-FFF2-40B4-BE49-F238E27FC236}">
                    <a16:creationId xmlns:a16="http://schemas.microsoft.com/office/drawing/2014/main" id="{0A8D2AA1-1316-4D6D-B8A4-D7DB5CC7A6FB}"/>
                  </a:ext>
                </a:extLst>
              </p:cNvPr>
              <p:cNvSpPr/>
              <p:nvPr/>
            </p:nvSpPr>
            <p:spPr>
              <a:xfrm>
                <a:off x="1740137" y="2883127"/>
                <a:ext cx="1343051" cy="300900"/>
              </a:xfrm>
              <a:custGeom>
                <a:avLst/>
                <a:gdLst/>
                <a:ahLst/>
                <a:cxnLst/>
                <a:rect l="l" t="t" r="r" b="b"/>
                <a:pathLst>
                  <a:path w="56277" h="12036" fill="none" extrusionOk="0">
                    <a:moveTo>
                      <a:pt x="56277" y="1035"/>
                    </a:moveTo>
                    <a:cubicBezTo>
                      <a:pt x="45833" y="0"/>
                      <a:pt x="34892" y="20"/>
                      <a:pt x="24767" y="1731"/>
                    </a:cubicBezTo>
                    <a:cubicBezTo>
                      <a:pt x="14661" y="3482"/>
                      <a:pt x="5371" y="7023"/>
                      <a:pt x="0" y="12036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3295;p41">
                <a:extLst>
                  <a:ext uri="{FF2B5EF4-FFF2-40B4-BE49-F238E27FC236}">
                    <a16:creationId xmlns:a16="http://schemas.microsoft.com/office/drawing/2014/main" id="{B1EC8C21-9398-4EA6-9F48-6C40590C1B3D}"/>
                  </a:ext>
                </a:extLst>
              </p:cNvPr>
              <p:cNvSpPr/>
              <p:nvPr/>
            </p:nvSpPr>
            <p:spPr>
              <a:xfrm>
                <a:off x="1816700" y="2926400"/>
                <a:ext cx="1043400" cy="258625"/>
              </a:xfrm>
              <a:custGeom>
                <a:avLst/>
                <a:gdLst/>
                <a:ahLst/>
                <a:cxnLst/>
                <a:rect l="l" t="t" r="r" b="b"/>
                <a:pathLst>
                  <a:path w="41736" h="10345" fill="none" extrusionOk="0">
                    <a:moveTo>
                      <a:pt x="41736" y="955"/>
                    </a:moveTo>
                    <a:cubicBezTo>
                      <a:pt x="33918" y="0"/>
                      <a:pt x="25563" y="398"/>
                      <a:pt x="18163" y="2069"/>
                    </a:cubicBezTo>
                    <a:cubicBezTo>
                      <a:pt x="10743" y="3740"/>
                      <a:pt x="4318" y="6664"/>
                      <a:pt x="1" y="10344"/>
                    </a:cubicBezTo>
                  </a:path>
                </a:pathLst>
              </a:custGeom>
              <a:noFill/>
              <a:ln w="10450" cap="flat" cmpd="sng">
                <a:solidFill>
                  <a:schemeClr val="lt1"/>
                </a:solidFill>
                <a:prstDash val="solid"/>
                <a:miter lim="1989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3296;p41">
                <a:extLst>
                  <a:ext uri="{FF2B5EF4-FFF2-40B4-BE49-F238E27FC236}">
                    <a16:creationId xmlns:a16="http://schemas.microsoft.com/office/drawing/2014/main" id="{FC26BEA9-1ECC-4AB7-9F43-36C77AA6583D}"/>
                  </a:ext>
                </a:extLst>
              </p:cNvPr>
              <p:cNvSpPr/>
              <p:nvPr/>
            </p:nvSpPr>
            <p:spPr>
              <a:xfrm>
                <a:off x="281500" y="2833900"/>
                <a:ext cx="1263700" cy="2267775"/>
              </a:xfrm>
              <a:custGeom>
                <a:avLst/>
                <a:gdLst/>
                <a:ahLst/>
                <a:cxnLst/>
                <a:rect l="l" t="t" r="r" b="b"/>
                <a:pathLst>
                  <a:path w="50548" h="90711" extrusionOk="0">
                    <a:moveTo>
                      <a:pt x="0" y="0"/>
                    </a:moveTo>
                    <a:lnTo>
                      <a:pt x="0" y="79551"/>
                    </a:lnTo>
                    <a:lnTo>
                      <a:pt x="50547" y="90711"/>
                    </a:lnTo>
                    <a:lnTo>
                      <a:pt x="50547" y="11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3297;p41">
                <a:extLst>
                  <a:ext uri="{FF2B5EF4-FFF2-40B4-BE49-F238E27FC236}">
                    <a16:creationId xmlns:a16="http://schemas.microsoft.com/office/drawing/2014/main" id="{3F85DDB5-4BBD-4957-A677-C7022BFDF969}"/>
                  </a:ext>
                </a:extLst>
              </p:cNvPr>
              <p:cNvSpPr/>
              <p:nvPr/>
            </p:nvSpPr>
            <p:spPr>
              <a:xfrm>
                <a:off x="1830625" y="2833900"/>
                <a:ext cx="1263725" cy="2267775"/>
              </a:xfrm>
              <a:custGeom>
                <a:avLst/>
                <a:gdLst/>
                <a:ahLst/>
                <a:cxnLst/>
                <a:rect l="l" t="t" r="r" b="b"/>
                <a:pathLst>
                  <a:path w="50549" h="90711" extrusionOk="0">
                    <a:moveTo>
                      <a:pt x="50548" y="0"/>
                    </a:moveTo>
                    <a:lnTo>
                      <a:pt x="1" y="11160"/>
                    </a:lnTo>
                    <a:lnTo>
                      <a:pt x="1" y="90711"/>
                    </a:lnTo>
                    <a:lnTo>
                      <a:pt x="50548" y="79551"/>
                    </a:lnTo>
                    <a:lnTo>
                      <a:pt x="505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3298;p41">
                <a:extLst>
                  <a:ext uri="{FF2B5EF4-FFF2-40B4-BE49-F238E27FC236}">
                    <a16:creationId xmlns:a16="http://schemas.microsoft.com/office/drawing/2014/main" id="{CE089036-00AB-45FF-92BF-60E77B4474E0}"/>
                  </a:ext>
                </a:extLst>
              </p:cNvPr>
              <p:cNvSpPr/>
              <p:nvPr/>
            </p:nvSpPr>
            <p:spPr>
              <a:xfrm>
                <a:off x="1916175" y="2952750"/>
                <a:ext cx="1100575" cy="1284100"/>
              </a:xfrm>
              <a:custGeom>
                <a:avLst/>
                <a:gdLst/>
                <a:ahLst/>
                <a:cxnLst/>
                <a:rect l="l" t="t" r="r" b="b"/>
                <a:pathLst>
                  <a:path w="44023" h="51364" extrusionOk="0">
                    <a:moveTo>
                      <a:pt x="44023" y="0"/>
                    </a:moveTo>
                    <a:lnTo>
                      <a:pt x="0" y="9708"/>
                    </a:lnTo>
                    <a:lnTo>
                      <a:pt x="0" y="51363"/>
                    </a:lnTo>
                    <a:lnTo>
                      <a:pt x="44023" y="41616"/>
                    </a:lnTo>
                    <a:lnTo>
                      <a:pt x="4402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3299;p41">
                <a:extLst>
                  <a:ext uri="{FF2B5EF4-FFF2-40B4-BE49-F238E27FC236}">
                    <a16:creationId xmlns:a16="http://schemas.microsoft.com/office/drawing/2014/main" id="{21E29654-750B-4BB8-83DF-08E2D2C5A88A}"/>
                  </a:ext>
                </a:extLst>
              </p:cNvPr>
              <p:cNvSpPr/>
              <p:nvPr/>
            </p:nvSpPr>
            <p:spPr>
              <a:xfrm>
                <a:off x="359075" y="4641809"/>
                <a:ext cx="1100100" cy="313850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4" extrusionOk="0">
                    <a:moveTo>
                      <a:pt x="0" y="1"/>
                    </a:moveTo>
                    <a:lnTo>
                      <a:pt x="0" y="2826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3300;p41">
                <a:extLst>
                  <a:ext uri="{FF2B5EF4-FFF2-40B4-BE49-F238E27FC236}">
                    <a16:creationId xmlns:a16="http://schemas.microsoft.com/office/drawing/2014/main" id="{E546F6B7-80CC-4BF0-973C-AB5687ABA6EB}"/>
                  </a:ext>
                </a:extLst>
              </p:cNvPr>
              <p:cNvSpPr/>
              <p:nvPr/>
            </p:nvSpPr>
            <p:spPr>
              <a:xfrm>
                <a:off x="359075" y="452395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3301;p41">
                <a:extLst>
                  <a:ext uri="{FF2B5EF4-FFF2-40B4-BE49-F238E27FC236}">
                    <a16:creationId xmlns:a16="http://schemas.microsoft.com/office/drawing/2014/main" id="{C2F661DC-AB00-415A-AD5A-A7092C7D9EA1}"/>
                  </a:ext>
                </a:extLst>
              </p:cNvPr>
              <p:cNvSpPr/>
              <p:nvPr/>
            </p:nvSpPr>
            <p:spPr>
              <a:xfrm>
                <a:off x="359075" y="4405584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3302;p41">
                <a:extLst>
                  <a:ext uri="{FF2B5EF4-FFF2-40B4-BE49-F238E27FC236}">
                    <a16:creationId xmlns:a16="http://schemas.microsoft.com/office/drawing/2014/main" id="{18A40387-6F14-4FC0-985B-9F230F0B467B}"/>
                  </a:ext>
                </a:extLst>
              </p:cNvPr>
              <p:cNvSpPr/>
              <p:nvPr/>
            </p:nvSpPr>
            <p:spPr>
              <a:xfrm>
                <a:off x="359075" y="4287734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3303;p41">
                <a:extLst>
                  <a:ext uri="{FF2B5EF4-FFF2-40B4-BE49-F238E27FC236}">
                    <a16:creationId xmlns:a16="http://schemas.microsoft.com/office/drawing/2014/main" id="{3132BEE3-A14A-4C5E-AB93-C18021E2B577}"/>
                  </a:ext>
                </a:extLst>
              </p:cNvPr>
              <p:cNvSpPr/>
              <p:nvPr/>
            </p:nvSpPr>
            <p:spPr>
              <a:xfrm>
                <a:off x="359075" y="4169359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3304;p41">
                <a:extLst>
                  <a:ext uri="{FF2B5EF4-FFF2-40B4-BE49-F238E27FC236}">
                    <a16:creationId xmlns:a16="http://schemas.microsoft.com/office/drawing/2014/main" id="{5290D1F2-79A9-46B8-915F-6EEDD9A0DB8A}"/>
                  </a:ext>
                </a:extLst>
              </p:cNvPr>
              <p:cNvSpPr/>
              <p:nvPr/>
            </p:nvSpPr>
            <p:spPr>
              <a:xfrm>
                <a:off x="359075" y="405150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2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3305;p41">
                <a:extLst>
                  <a:ext uri="{FF2B5EF4-FFF2-40B4-BE49-F238E27FC236}">
                    <a16:creationId xmlns:a16="http://schemas.microsoft.com/office/drawing/2014/main" id="{73B8D17C-23D2-4D64-807A-0B7E77A97696}"/>
                  </a:ext>
                </a:extLst>
              </p:cNvPr>
              <p:cNvSpPr/>
              <p:nvPr/>
            </p:nvSpPr>
            <p:spPr>
              <a:xfrm>
                <a:off x="359075" y="3933134"/>
                <a:ext cx="1100100" cy="3138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53" extrusionOk="0">
                    <a:moveTo>
                      <a:pt x="0" y="1"/>
                    </a:moveTo>
                    <a:lnTo>
                      <a:pt x="0" y="2825"/>
                    </a:lnTo>
                    <a:lnTo>
                      <a:pt x="44003" y="12553"/>
                    </a:lnTo>
                    <a:lnTo>
                      <a:pt x="44003" y="972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3306;p41">
                <a:extLst>
                  <a:ext uri="{FF2B5EF4-FFF2-40B4-BE49-F238E27FC236}">
                    <a16:creationId xmlns:a16="http://schemas.microsoft.com/office/drawing/2014/main" id="{0C8CDC6D-3135-4AC8-980B-6CD26A35C762}"/>
                  </a:ext>
                </a:extLst>
              </p:cNvPr>
              <p:cNvSpPr/>
              <p:nvPr/>
            </p:nvSpPr>
            <p:spPr>
              <a:xfrm>
                <a:off x="359075" y="3815284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2"/>
                    </a:lnTo>
                    <a:lnTo>
                      <a:pt x="44003" y="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3307;p41">
                <a:extLst>
                  <a:ext uri="{FF2B5EF4-FFF2-40B4-BE49-F238E27FC236}">
                    <a16:creationId xmlns:a16="http://schemas.microsoft.com/office/drawing/2014/main" id="{6AE0A0CA-7949-4FAE-8763-DFD5CD162783}"/>
                  </a:ext>
                </a:extLst>
              </p:cNvPr>
              <p:cNvSpPr/>
              <p:nvPr/>
            </p:nvSpPr>
            <p:spPr>
              <a:xfrm>
                <a:off x="359075" y="3697409"/>
                <a:ext cx="1100100" cy="313325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3" extrusionOk="0">
                    <a:moveTo>
                      <a:pt x="0" y="0"/>
                    </a:moveTo>
                    <a:lnTo>
                      <a:pt x="0" y="2805"/>
                    </a:lnTo>
                    <a:lnTo>
                      <a:pt x="44003" y="12533"/>
                    </a:lnTo>
                    <a:lnTo>
                      <a:pt x="44003" y="97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3308;p41">
                <a:extLst>
                  <a:ext uri="{FF2B5EF4-FFF2-40B4-BE49-F238E27FC236}">
                    <a16:creationId xmlns:a16="http://schemas.microsoft.com/office/drawing/2014/main" id="{A46F8AAE-05A6-47C7-974B-9E85F8325358}"/>
                  </a:ext>
                </a:extLst>
              </p:cNvPr>
              <p:cNvSpPr/>
              <p:nvPr/>
            </p:nvSpPr>
            <p:spPr>
              <a:xfrm>
                <a:off x="359075" y="3579034"/>
                <a:ext cx="1100100" cy="313350"/>
              </a:xfrm>
              <a:custGeom>
                <a:avLst/>
                <a:gdLst/>
                <a:ahLst/>
                <a:cxnLst/>
                <a:rect l="l" t="t" r="r" b="b"/>
                <a:pathLst>
                  <a:path w="44004" h="12534" extrusionOk="0">
                    <a:moveTo>
                      <a:pt x="0" y="1"/>
                    </a:moveTo>
                    <a:lnTo>
                      <a:pt x="0" y="2806"/>
                    </a:lnTo>
                    <a:lnTo>
                      <a:pt x="44003" y="12533"/>
                    </a:lnTo>
                    <a:lnTo>
                      <a:pt x="44003" y="972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10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3309;p41">
                <a:extLst>
                  <a:ext uri="{FF2B5EF4-FFF2-40B4-BE49-F238E27FC236}">
                    <a16:creationId xmlns:a16="http://schemas.microsoft.com/office/drawing/2014/main" id="{090103BF-EA4E-468D-9A2F-924D19B53F09}"/>
                  </a:ext>
                </a:extLst>
              </p:cNvPr>
              <p:cNvSpPr/>
              <p:nvPr/>
            </p:nvSpPr>
            <p:spPr>
              <a:xfrm>
                <a:off x="1967900" y="3025350"/>
                <a:ext cx="997150" cy="1138900"/>
              </a:xfrm>
              <a:custGeom>
                <a:avLst/>
                <a:gdLst/>
                <a:ahLst/>
                <a:cxnLst/>
                <a:rect l="l" t="t" r="r" b="b"/>
                <a:pathLst>
                  <a:path w="39886" h="45556" extrusionOk="0">
                    <a:moveTo>
                      <a:pt x="39885" y="1"/>
                    </a:moveTo>
                    <a:lnTo>
                      <a:pt x="0" y="8833"/>
                    </a:lnTo>
                    <a:lnTo>
                      <a:pt x="0" y="45555"/>
                    </a:lnTo>
                    <a:lnTo>
                      <a:pt x="39885" y="36723"/>
                    </a:lnTo>
                    <a:lnTo>
                      <a:pt x="398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3310;p41">
                <a:extLst>
                  <a:ext uri="{FF2B5EF4-FFF2-40B4-BE49-F238E27FC236}">
                    <a16:creationId xmlns:a16="http://schemas.microsoft.com/office/drawing/2014/main" id="{306C8851-458A-4B34-AF98-2D4860D1C6BD}"/>
                  </a:ext>
                </a:extLst>
              </p:cNvPr>
              <p:cNvSpPr/>
              <p:nvPr/>
            </p:nvSpPr>
            <p:spPr>
              <a:xfrm>
                <a:off x="2023600" y="3123325"/>
                <a:ext cx="885250" cy="250675"/>
              </a:xfrm>
              <a:custGeom>
                <a:avLst/>
                <a:gdLst/>
                <a:ahLst/>
                <a:cxnLst/>
                <a:rect l="l" t="t" r="r" b="b"/>
                <a:pathLst>
                  <a:path w="35410" h="10027" extrusionOk="0">
                    <a:moveTo>
                      <a:pt x="35409" y="1"/>
                    </a:moveTo>
                    <a:lnTo>
                      <a:pt x="0" y="7838"/>
                    </a:lnTo>
                    <a:lnTo>
                      <a:pt x="0" y="10027"/>
                    </a:lnTo>
                    <a:lnTo>
                      <a:pt x="35409" y="2189"/>
                    </a:lnTo>
                    <a:lnTo>
                      <a:pt x="3540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3311;p41">
                <a:extLst>
                  <a:ext uri="{FF2B5EF4-FFF2-40B4-BE49-F238E27FC236}">
                    <a16:creationId xmlns:a16="http://schemas.microsoft.com/office/drawing/2014/main" id="{7F794179-CB8F-495A-96AC-2788D0128B43}"/>
                  </a:ext>
                </a:extLst>
              </p:cNvPr>
              <p:cNvSpPr/>
              <p:nvPr/>
            </p:nvSpPr>
            <p:spPr>
              <a:xfrm>
                <a:off x="2023600" y="3241700"/>
                <a:ext cx="885250" cy="250675"/>
              </a:xfrm>
              <a:custGeom>
                <a:avLst/>
                <a:gdLst/>
                <a:ahLst/>
                <a:cxnLst/>
                <a:rect l="l" t="t" r="r" b="b"/>
                <a:pathLst>
                  <a:path w="35410" h="10027" extrusionOk="0">
                    <a:moveTo>
                      <a:pt x="35409" y="0"/>
                    </a:moveTo>
                    <a:lnTo>
                      <a:pt x="0" y="7838"/>
                    </a:lnTo>
                    <a:lnTo>
                      <a:pt x="0" y="10026"/>
                    </a:lnTo>
                    <a:lnTo>
                      <a:pt x="35409" y="2188"/>
                    </a:lnTo>
                    <a:lnTo>
                      <a:pt x="354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3312;p41">
                <a:extLst>
                  <a:ext uri="{FF2B5EF4-FFF2-40B4-BE49-F238E27FC236}">
                    <a16:creationId xmlns:a16="http://schemas.microsoft.com/office/drawing/2014/main" id="{EDBB1BCE-6673-4327-A774-6D7757FADB64}"/>
                  </a:ext>
                </a:extLst>
              </p:cNvPr>
              <p:cNvSpPr/>
              <p:nvPr/>
            </p:nvSpPr>
            <p:spPr>
              <a:xfrm>
                <a:off x="1545175" y="3112875"/>
                <a:ext cx="285475" cy="1988800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79552" extrusionOk="0">
                    <a:moveTo>
                      <a:pt x="0" y="1"/>
                    </a:moveTo>
                    <a:lnTo>
                      <a:pt x="0" y="79552"/>
                    </a:lnTo>
                    <a:lnTo>
                      <a:pt x="11419" y="79552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3313;p41">
                <a:extLst>
                  <a:ext uri="{FF2B5EF4-FFF2-40B4-BE49-F238E27FC236}">
                    <a16:creationId xmlns:a16="http://schemas.microsoft.com/office/drawing/2014/main" id="{23815377-14E9-4FC1-A569-FE46BEA89CBB}"/>
                  </a:ext>
                </a:extLst>
              </p:cNvPr>
              <p:cNvSpPr/>
              <p:nvPr/>
            </p:nvSpPr>
            <p:spPr>
              <a:xfrm>
                <a:off x="1545175" y="3112875"/>
                <a:ext cx="285475" cy="1988800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79552" extrusionOk="0">
                    <a:moveTo>
                      <a:pt x="0" y="1"/>
                    </a:moveTo>
                    <a:lnTo>
                      <a:pt x="0" y="79552"/>
                    </a:lnTo>
                    <a:lnTo>
                      <a:pt x="11419" y="79552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rgbClr val="000000">
                  <a:alpha val="1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3314;p41">
                <a:extLst>
                  <a:ext uri="{FF2B5EF4-FFF2-40B4-BE49-F238E27FC236}">
                    <a16:creationId xmlns:a16="http://schemas.microsoft.com/office/drawing/2014/main" id="{63A59729-2C3E-4AEE-BA6C-10A6958366C4}"/>
                  </a:ext>
                </a:extLst>
              </p:cNvPr>
              <p:cNvSpPr/>
              <p:nvPr/>
            </p:nvSpPr>
            <p:spPr>
              <a:xfrm>
                <a:off x="1545175" y="4820675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1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3315;p41">
                <a:extLst>
                  <a:ext uri="{FF2B5EF4-FFF2-40B4-BE49-F238E27FC236}">
                    <a16:creationId xmlns:a16="http://schemas.microsoft.com/office/drawing/2014/main" id="{A8F79DCF-48DD-4A2F-99D2-FEA86F022301}"/>
                  </a:ext>
                </a:extLst>
              </p:cNvPr>
              <p:cNvSpPr/>
              <p:nvPr/>
            </p:nvSpPr>
            <p:spPr>
              <a:xfrm>
                <a:off x="1545175" y="3217325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0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3316;p41">
                <a:extLst>
                  <a:ext uri="{FF2B5EF4-FFF2-40B4-BE49-F238E27FC236}">
                    <a16:creationId xmlns:a16="http://schemas.microsoft.com/office/drawing/2014/main" id="{57D63D6A-8815-44E3-A410-8CE78813F9FE}"/>
                  </a:ext>
                </a:extLst>
              </p:cNvPr>
              <p:cNvSpPr/>
              <p:nvPr/>
            </p:nvSpPr>
            <p:spPr>
              <a:xfrm>
                <a:off x="1545175" y="4947500"/>
                <a:ext cx="2854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2885" extrusionOk="0">
                    <a:moveTo>
                      <a:pt x="0" y="0"/>
                    </a:moveTo>
                    <a:lnTo>
                      <a:pt x="0" y="2885"/>
                    </a:lnTo>
                    <a:lnTo>
                      <a:pt x="11419" y="2885"/>
                    </a:lnTo>
                    <a:lnTo>
                      <a:pt x="114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3317;p41">
                <a:extLst>
                  <a:ext uri="{FF2B5EF4-FFF2-40B4-BE49-F238E27FC236}">
                    <a16:creationId xmlns:a16="http://schemas.microsoft.com/office/drawing/2014/main" id="{A2A117B6-3528-4B2A-A7F5-46D127E75D39}"/>
                  </a:ext>
                </a:extLst>
              </p:cNvPr>
              <p:cNvSpPr/>
              <p:nvPr/>
            </p:nvSpPr>
            <p:spPr>
              <a:xfrm>
                <a:off x="1603350" y="3371000"/>
                <a:ext cx="161175" cy="1376100"/>
              </a:xfrm>
              <a:custGeom>
                <a:avLst/>
                <a:gdLst/>
                <a:ahLst/>
                <a:cxnLst/>
                <a:rect l="l" t="t" r="r" b="b"/>
                <a:pathLst>
                  <a:path w="6447" h="55044" extrusionOk="0">
                    <a:moveTo>
                      <a:pt x="2865" y="0"/>
                    </a:moveTo>
                    <a:cubicBezTo>
                      <a:pt x="2865" y="1592"/>
                      <a:pt x="1572" y="2865"/>
                      <a:pt x="1" y="2865"/>
                    </a:cubicBezTo>
                    <a:lnTo>
                      <a:pt x="1" y="52199"/>
                    </a:lnTo>
                    <a:cubicBezTo>
                      <a:pt x="1572" y="52199"/>
                      <a:pt x="2865" y="53452"/>
                      <a:pt x="2865" y="55043"/>
                    </a:cubicBezTo>
                    <a:lnTo>
                      <a:pt x="3582" y="55043"/>
                    </a:lnTo>
                    <a:cubicBezTo>
                      <a:pt x="3582" y="53492"/>
                      <a:pt x="4855" y="52199"/>
                      <a:pt x="6446" y="52199"/>
                    </a:cubicBezTo>
                    <a:lnTo>
                      <a:pt x="6446" y="2865"/>
                    </a:lnTo>
                    <a:cubicBezTo>
                      <a:pt x="4875" y="2865"/>
                      <a:pt x="3582" y="1592"/>
                      <a:pt x="358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7" name="Google Shape;3318;p41">
              <a:extLst>
                <a:ext uri="{FF2B5EF4-FFF2-40B4-BE49-F238E27FC236}">
                  <a16:creationId xmlns:a16="http://schemas.microsoft.com/office/drawing/2014/main" id="{D75E3969-7DE8-459A-A06C-0683F651D715}"/>
                </a:ext>
              </a:extLst>
            </p:cNvPr>
            <p:cNvSpPr/>
            <p:nvPr/>
          </p:nvSpPr>
          <p:spPr>
            <a:xfrm>
              <a:off x="9932370" y="4434700"/>
              <a:ext cx="1026836" cy="292822"/>
            </a:xfrm>
            <a:custGeom>
              <a:avLst/>
              <a:gdLst/>
              <a:ahLst/>
              <a:cxnLst/>
              <a:rect l="l" t="t" r="r" b="b"/>
              <a:pathLst>
                <a:path w="44023" h="12554" extrusionOk="0">
                  <a:moveTo>
                    <a:pt x="44023" y="1"/>
                  </a:moveTo>
                  <a:lnTo>
                    <a:pt x="0" y="9728"/>
                  </a:lnTo>
                  <a:lnTo>
                    <a:pt x="0" y="12553"/>
                  </a:lnTo>
                  <a:lnTo>
                    <a:pt x="44023" y="2826"/>
                  </a:lnTo>
                  <a:lnTo>
                    <a:pt x="44023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3319;p41">
              <a:extLst>
                <a:ext uri="{FF2B5EF4-FFF2-40B4-BE49-F238E27FC236}">
                  <a16:creationId xmlns:a16="http://schemas.microsoft.com/office/drawing/2014/main" id="{F03067E8-2751-400C-AA73-0754CCA5C5F4}"/>
                </a:ext>
              </a:extLst>
            </p:cNvPr>
            <p:cNvSpPr/>
            <p:nvPr/>
          </p:nvSpPr>
          <p:spPr>
            <a:xfrm>
              <a:off x="9932370" y="4553750"/>
              <a:ext cx="1026836" cy="292822"/>
            </a:xfrm>
            <a:custGeom>
              <a:avLst/>
              <a:gdLst/>
              <a:ahLst/>
              <a:cxnLst/>
              <a:rect l="l" t="t" r="r" b="b"/>
              <a:pathLst>
                <a:path w="44023" h="12554" extrusionOk="0">
                  <a:moveTo>
                    <a:pt x="44023" y="1"/>
                  </a:moveTo>
                  <a:lnTo>
                    <a:pt x="0" y="9728"/>
                  </a:lnTo>
                  <a:lnTo>
                    <a:pt x="0" y="12553"/>
                  </a:lnTo>
                  <a:lnTo>
                    <a:pt x="44023" y="2826"/>
                  </a:lnTo>
                  <a:lnTo>
                    <a:pt x="44023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3320;p41">
              <a:extLst>
                <a:ext uri="{FF2B5EF4-FFF2-40B4-BE49-F238E27FC236}">
                  <a16:creationId xmlns:a16="http://schemas.microsoft.com/office/drawing/2014/main" id="{39CE2CBA-DD4D-4BB3-B4AE-29393979FD5A}"/>
                </a:ext>
              </a:extLst>
            </p:cNvPr>
            <p:cNvSpPr/>
            <p:nvPr/>
          </p:nvSpPr>
          <p:spPr>
            <a:xfrm>
              <a:off x="8477508" y="3024262"/>
              <a:ext cx="1026393" cy="680250"/>
            </a:xfrm>
            <a:custGeom>
              <a:avLst/>
              <a:gdLst/>
              <a:ahLst/>
              <a:cxnLst/>
              <a:rect l="l" t="t" r="r" b="b"/>
              <a:pathLst>
                <a:path w="44004" h="29164" extrusionOk="0">
                  <a:moveTo>
                    <a:pt x="0" y="1"/>
                  </a:moveTo>
                  <a:lnTo>
                    <a:pt x="0" y="19416"/>
                  </a:lnTo>
                  <a:lnTo>
                    <a:pt x="44003" y="29163"/>
                  </a:lnTo>
                  <a:lnTo>
                    <a:pt x="44003" y="97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10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8" name="Google Shape;3321;p41">
            <a:extLst>
              <a:ext uri="{FF2B5EF4-FFF2-40B4-BE49-F238E27FC236}">
                <a16:creationId xmlns:a16="http://schemas.microsoft.com/office/drawing/2014/main" id="{3CF76BA8-33DC-4CAC-81CB-1F3F0E8547FD}"/>
              </a:ext>
            </a:extLst>
          </p:cNvPr>
          <p:cNvGrpSpPr/>
          <p:nvPr/>
        </p:nvGrpSpPr>
        <p:grpSpPr>
          <a:xfrm rot="6033596" flipH="1">
            <a:off x="6912345" y="2881077"/>
            <a:ext cx="876769" cy="878214"/>
            <a:chOff x="2180275" y="-47850"/>
            <a:chExt cx="812625" cy="908750"/>
          </a:xfrm>
        </p:grpSpPr>
        <p:sp>
          <p:nvSpPr>
            <p:cNvPr id="669" name="Google Shape;3322;p41">
              <a:extLst>
                <a:ext uri="{FF2B5EF4-FFF2-40B4-BE49-F238E27FC236}">
                  <a16:creationId xmlns:a16="http://schemas.microsoft.com/office/drawing/2014/main" id="{A75826B4-2235-4C41-AEE7-4F71141746ED}"/>
                </a:ext>
              </a:extLst>
            </p:cNvPr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3323;p41">
              <a:extLst>
                <a:ext uri="{FF2B5EF4-FFF2-40B4-BE49-F238E27FC236}">
                  <a16:creationId xmlns:a16="http://schemas.microsoft.com/office/drawing/2014/main" id="{80A049B1-AECD-4496-94AF-DA936D4D657B}"/>
                </a:ext>
              </a:extLst>
            </p:cNvPr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3324;p41">
              <a:extLst>
                <a:ext uri="{FF2B5EF4-FFF2-40B4-BE49-F238E27FC236}">
                  <a16:creationId xmlns:a16="http://schemas.microsoft.com/office/drawing/2014/main" id="{9D6D9D96-DDCA-49FB-B1E4-A082F9D0D832}"/>
                </a:ext>
              </a:extLst>
            </p:cNvPr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3325;p41">
              <a:extLst>
                <a:ext uri="{FF2B5EF4-FFF2-40B4-BE49-F238E27FC236}">
                  <a16:creationId xmlns:a16="http://schemas.microsoft.com/office/drawing/2014/main" id="{E02E714B-A144-490A-A6BD-7C7EEAB2DE92}"/>
                </a:ext>
              </a:extLst>
            </p:cNvPr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3326;p41">
              <a:extLst>
                <a:ext uri="{FF2B5EF4-FFF2-40B4-BE49-F238E27FC236}">
                  <a16:creationId xmlns:a16="http://schemas.microsoft.com/office/drawing/2014/main" id="{0737AFC7-0F12-472F-A5B2-71C3A0D4C0B6}"/>
                </a:ext>
              </a:extLst>
            </p:cNvPr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3327;p41">
              <a:extLst>
                <a:ext uri="{FF2B5EF4-FFF2-40B4-BE49-F238E27FC236}">
                  <a16:creationId xmlns:a16="http://schemas.microsoft.com/office/drawing/2014/main" id="{39C8F49F-84BB-4CE6-AF5A-52E03C32E36D}"/>
                </a:ext>
              </a:extLst>
            </p:cNvPr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3328;p41">
              <a:extLst>
                <a:ext uri="{FF2B5EF4-FFF2-40B4-BE49-F238E27FC236}">
                  <a16:creationId xmlns:a16="http://schemas.microsoft.com/office/drawing/2014/main" id="{D0D1DE8B-6DEB-46B0-BF51-A37ECC971BE2}"/>
                </a:ext>
              </a:extLst>
            </p:cNvPr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3329;p41">
              <a:extLst>
                <a:ext uri="{FF2B5EF4-FFF2-40B4-BE49-F238E27FC236}">
                  <a16:creationId xmlns:a16="http://schemas.microsoft.com/office/drawing/2014/main" id="{391C6F63-82E1-4916-957B-D658D957D923}"/>
                </a:ext>
              </a:extLst>
            </p:cNvPr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3330;p41">
              <a:extLst>
                <a:ext uri="{FF2B5EF4-FFF2-40B4-BE49-F238E27FC236}">
                  <a16:creationId xmlns:a16="http://schemas.microsoft.com/office/drawing/2014/main" id="{2F79BA9D-2C0F-4EC2-A277-314298FDE359}"/>
                </a:ext>
              </a:extLst>
            </p:cNvPr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3331;p41">
              <a:extLst>
                <a:ext uri="{FF2B5EF4-FFF2-40B4-BE49-F238E27FC236}">
                  <a16:creationId xmlns:a16="http://schemas.microsoft.com/office/drawing/2014/main" id="{C3240E95-2743-4BAA-BE61-D3E5700D2872}"/>
                </a:ext>
              </a:extLst>
            </p:cNvPr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3332;p41">
              <a:extLst>
                <a:ext uri="{FF2B5EF4-FFF2-40B4-BE49-F238E27FC236}">
                  <a16:creationId xmlns:a16="http://schemas.microsoft.com/office/drawing/2014/main" id="{7F32956B-F8D2-420C-A0A9-D5D6CA01CE8D}"/>
                </a:ext>
              </a:extLst>
            </p:cNvPr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3333;p41">
              <a:extLst>
                <a:ext uri="{FF2B5EF4-FFF2-40B4-BE49-F238E27FC236}">
                  <a16:creationId xmlns:a16="http://schemas.microsoft.com/office/drawing/2014/main" id="{C4D1A522-5F3D-43D6-98DD-092D61476DB5}"/>
                </a:ext>
              </a:extLst>
            </p:cNvPr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3334;p41">
              <a:extLst>
                <a:ext uri="{FF2B5EF4-FFF2-40B4-BE49-F238E27FC236}">
                  <a16:creationId xmlns:a16="http://schemas.microsoft.com/office/drawing/2014/main" id="{DB003C20-7B7E-4463-AAA1-5EF28C2A68FF}"/>
                </a:ext>
              </a:extLst>
            </p:cNvPr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3335;p41">
              <a:extLst>
                <a:ext uri="{FF2B5EF4-FFF2-40B4-BE49-F238E27FC236}">
                  <a16:creationId xmlns:a16="http://schemas.microsoft.com/office/drawing/2014/main" id="{8AE9016D-0476-43F3-A1D0-9378F0272BA4}"/>
                </a:ext>
              </a:extLst>
            </p:cNvPr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3336;p41">
              <a:extLst>
                <a:ext uri="{FF2B5EF4-FFF2-40B4-BE49-F238E27FC236}">
                  <a16:creationId xmlns:a16="http://schemas.microsoft.com/office/drawing/2014/main" id="{56CF9F72-F6F8-453D-B8F8-5828379C64C6}"/>
                </a:ext>
              </a:extLst>
            </p:cNvPr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3337;p41">
              <a:extLst>
                <a:ext uri="{FF2B5EF4-FFF2-40B4-BE49-F238E27FC236}">
                  <a16:creationId xmlns:a16="http://schemas.microsoft.com/office/drawing/2014/main" id="{244DC0E6-434C-4766-BA0F-27C67A088AC9}"/>
                </a:ext>
              </a:extLst>
            </p:cNvPr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3338;p41">
              <a:extLst>
                <a:ext uri="{FF2B5EF4-FFF2-40B4-BE49-F238E27FC236}">
                  <a16:creationId xmlns:a16="http://schemas.microsoft.com/office/drawing/2014/main" id="{1CC82F21-5D12-47A2-B424-764C1E8AC362}"/>
                </a:ext>
              </a:extLst>
            </p:cNvPr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3339;p41">
              <a:extLst>
                <a:ext uri="{FF2B5EF4-FFF2-40B4-BE49-F238E27FC236}">
                  <a16:creationId xmlns:a16="http://schemas.microsoft.com/office/drawing/2014/main" id="{7D28E4BC-B2B3-4B7E-A06F-07834F919654}"/>
                </a:ext>
              </a:extLst>
            </p:cNvPr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3340;p41">
            <a:extLst>
              <a:ext uri="{FF2B5EF4-FFF2-40B4-BE49-F238E27FC236}">
                <a16:creationId xmlns:a16="http://schemas.microsoft.com/office/drawing/2014/main" id="{B52D58C6-9005-4B5B-9364-DFA4347F9911}"/>
              </a:ext>
            </a:extLst>
          </p:cNvPr>
          <p:cNvGrpSpPr/>
          <p:nvPr/>
        </p:nvGrpSpPr>
        <p:grpSpPr>
          <a:xfrm rot="-6649439">
            <a:off x="7597050" y="3302803"/>
            <a:ext cx="595823" cy="503443"/>
            <a:chOff x="2180275" y="-47850"/>
            <a:chExt cx="812625" cy="908750"/>
          </a:xfrm>
        </p:grpSpPr>
        <p:sp>
          <p:nvSpPr>
            <p:cNvPr id="688" name="Google Shape;3341;p41">
              <a:extLst>
                <a:ext uri="{FF2B5EF4-FFF2-40B4-BE49-F238E27FC236}">
                  <a16:creationId xmlns:a16="http://schemas.microsoft.com/office/drawing/2014/main" id="{BD947F34-1EBF-40E3-9D9D-9A3EEDA8DC2A}"/>
                </a:ext>
              </a:extLst>
            </p:cNvPr>
            <p:cNvSpPr/>
            <p:nvPr/>
          </p:nvSpPr>
          <p:spPr>
            <a:xfrm>
              <a:off x="2722850" y="650400"/>
              <a:ext cx="270050" cy="184225"/>
            </a:xfrm>
            <a:custGeom>
              <a:avLst/>
              <a:gdLst/>
              <a:ahLst/>
              <a:cxnLst/>
              <a:rect l="l" t="t" r="r" b="b"/>
              <a:pathLst>
                <a:path w="10802" h="7369" extrusionOk="0">
                  <a:moveTo>
                    <a:pt x="0" y="0"/>
                  </a:moveTo>
                  <a:lnTo>
                    <a:pt x="0" y="0"/>
                  </a:lnTo>
                  <a:cubicBezTo>
                    <a:pt x="1572" y="1393"/>
                    <a:pt x="2566" y="3362"/>
                    <a:pt x="4078" y="4894"/>
                  </a:cubicBezTo>
                  <a:cubicBezTo>
                    <a:pt x="5232" y="6047"/>
                    <a:pt x="6565" y="7102"/>
                    <a:pt x="8196" y="7340"/>
                  </a:cubicBezTo>
                  <a:cubicBezTo>
                    <a:pt x="8329" y="7359"/>
                    <a:pt x="8467" y="7368"/>
                    <a:pt x="8608" y="7368"/>
                  </a:cubicBezTo>
                  <a:cubicBezTo>
                    <a:pt x="9392" y="7368"/>
                    <a:pt x="10236" y="7074"/>
                    <a:pt x="10523" y="6366"/>
                  </a:cubicBezTo>
                  <a:cubicBezTo>
                    <a:pt x="10802" y="5689"/>
                    <a:pt x="10523" y="4914"/>
                    <a:pt x="10086" y="4357"/>
                  </a:cubicBezTo>
                  <a:cubicBezTo>
                    <a:pt x="9429" y="3521"/>
                    <a:pt x="8435" y="3004"/>
                    <a:pt x="7460" y="2626"/>
                  </a:cubicBezTo>
                  <a:cubicBezTo>
                    <a:pt x="5093" y="1452"/>
                    <a:pt x="2347" y="1333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3342;p41">
              <a:extLst>
                <a:ext uri="{FF2B5EF4-FFF2-40B4-BE49-F238E27FC236}">
                  <a16:creationId xmlns:a16="http://schemas.microsoft.com/office/drawing/2014/main" id="{A0916365-9040-4A51-8208-7233C5AD71A2}"/>
                </a:ext>
              </a:extLst>
            </p:cNvPr>
            <p:cNvSpPr/>
            <p:nvPr/>
          </p:nvSpPr>
          <p:spPr>
            <a:xfrm>
              <a:off x="2184750" y="178425"/>
              <a:ext cx="114900" cy="331200"/>
            </a:xfrm>
            <a:custGeom>
              <a:avLst/>
              <a:gdLst/>
              <a:ahLst/>
              <a:cxnLst/>
              <a:rect l="l" t="t" r="r" b="b"/>
              <a:pathLst>
                <a:path w="4596" h="13248" extrusionOk="0">
                  <a:moveTo>
                    <a:pt x="3561" y="1"/>
                  </a:moveTo>
                  <a:lnTo>
                    <a:pt x="3561" y="1"/>
                  </a:lnTo>
                  <a:cubicBezTo>
                    <a:pt x="1134" y="1433"/>
                    <a:pt x="199" y="5889"/>
                    <a:pt x="80" y="8435"/>
                  </a:cubicBezTo>
                  <a:cubicBezTo>
                    <a:pt x="0" y="9927"/>
                    <a:pt x="219" y="11559"/>
                    <a:pt x="1293" y="12593"/>
                  </a:cubicBezTo>
                  <a:cubicBezTo>
                    <a:pt x="1711" y="12984"/>
                    <a:pt x="2299" y="13247"/>
                    <a:pt x="2863" y="13247"/>
                  </a:cubicBezTo>
                  <a:cubicBezTo>
                    <a:pt x="3158" y="13247"/>
                    <a:pt x="3447" y="13175"/>
                    <a:pt x="3700" y="13011"/>
                  </a:cubicBezTo>
                  <a:cubicBezTo>
                    <a:pt x="4456" y="12533"/>
                    <a:pt x="4595" y="11519"/>
                    <a:pt x="4576" y="10643"/>
                  </a:cubicBezTo>
                  <a:cubicBezTo>
                    <a:pt x="4496" y="8873"/>
                    <a:pt x="3879" y="7182"/>
                    <a:pt x="3481" y="5451"/>
                  </a:cubicBezTo>
                  <a:cubicBezTo>
                    <a:pt x="3004" y="3442"/>
                    <a:pt x="3382" y="1911"/>
                    <a:pt x="35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3343;p41">
              <a:extLst>
                <a:ext uri="{FF2B5EF4-FFF2-40B4-BE49-F238E27FC236}">
                  <a16:creationId xmlns:a16="http://schemas.microsoft.com/office/drawing/2014/main" id="{03097F4B-A1BE-41BF-8C8F-F4CB0E618A44}"/>
                </a:ext>
              </a:extLst>
            </p:cNvPr>
            <p:cNvSpPr/>
            <p:nvPr/>
          </p:nvSpPr>
          <p:spPr>
            <a:xfrm>
              <a:off x="2285700" y="120125"/>
              <a:ext cx="335225" cy="124025"/>
            </a:xfrm>
            <a:custGeom>
              <a:avLst/>
              <a:gdLst/>
              <a:ahLst/>
              <a:cxnLst/>
              <a:rect l="l" t="t" r="r" b="b"/>
              <a:pathLst>
                <a:path w="13409" h="4961" extrusionOk="0">
                  <a:moveTo>
                    <a:pt x="7144" y="1"/>
                  </a:moveTo>
                  <a:cubicBezTo>
                    <a:pt x="4625" y="1"/>
                    <a:pt x="1445" y="499"/>
                    <a:pt x="0" y="2214"/>
                  </a:cubicBezTo>
                  <a:cubicBezTo>
                    <a:pt x="1930" y="2333"/>
                    <a:pt x="3482" y="2214"/>
                    <a:pt x="5411" y="2969"/>
                  </a:cubicBezTo>
                  <a:cubicBezTo>
                    <a:pt x="7042" y="3646"/>
                    <a:pt x="8634" y="4521"/>
                    <a:pt x="10384" y="4859"/>
                  </a:cubicBezTo>
                  <a:cubicBezTo>
                    <a:pt x="10668" y="4920"/>
                    <a:pt x="10977" y="4960"/>
                    <a:pt x="11284" y="4960"/>
                  </a:cubicBezTo>
                  <a:cubicBezTo>
                    <a:pt x="11881" y="4960"/>
                    <a:pt x="12470" y="4809"/>
                    <a:pt x="12851" y="4362"/>
                  </a:cubicBezTo>
                  <a:cubicBezTo>
                    <a:pt x="13408" y="3725"/>
                    <a:pt x="13289" y="2651"/>
                    <a:pt x="12791" y="1935"/>
                  </a:cubicBezTo>
                  <a:cubicBezTo>
                    <a:pt x="11956" y="722"/>
                    <a:pt x="10365" y="244"/>
                    <a:pt x="8892" y="85"/>
                  </a:cubicBezTo>
                  <a:cubicBezTo>
                    <a:pt x="8378" y="33"/>
                    <a:pt x="7782" y="1"/>
                    <a:pt x="71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3344;p41">
              <a:extLst>
                <a:ext uri="{FF2B5EF4-FFF2-40B4-BE49-F238E27FC236}">
                  <a16:creationId xmlns:a16="http://schemas.microsoft.com/office/drawing/2014/main" id="{8D08B33F-AFE7-47FB-B910-073267B37D46}"/>
                </a:ext>
              </a:extLst>
            </p:cNvPr>
            <p:cNvSpPr/>
            <p:nvPr/>
          </p:nvSpPr>
          <p:spPr>
            <a:xfrm>
              <a:off x="2320025" y="350000"/>
              <a:ext cx="123350" cy="331575"/>
            </a:xfrm>
            <a:custGeom>
              <a:avLst/>
              <a:gdLst/>
              <a:ahLst/>
              <a:cxnLst/>
              <a:rect l="l" t="t" r="r" b="b"/>
              <a:pathLst>
                <a:path w="4934" h="13263" extrusionOk="0">
                  <a:moveTo>
                    <a:pt x="2825" y="1"/>
                  </a:moveTo>
                  <a:cubicBezTo>
                    <a:pt x="557" y="1652"/>
                    <a:pt x="0" y="6168"/>
                    <a:pt x="139" y="8734"/>
                  </a:cubicBezTo>
                  <a:cubicBezTo>
                    <a:pt x="179" y="10226"/>
                    <a:pt x="557" y="11837"/>
                    <a:pt x="1731" y="12732"/>
                  </a:cubicBezTo>
                  <a:cubicBezTo>
                    <a:pt x="2127" y="13059"/>
                    <a:pt x="2654" y="13262"/>
                    <a:pt x="3163" y="13262"/>
                  </a:cubicBezTo>
                  <a:cubicBezTo>
                    <a:pt x="3521" y="13262"/>
                    <a:pt x="3870" y="13161"/>
                    <a:pt x="4158" y="12931"/>
                  </a:cubicBezTo>
                  <a:cubicBezTo>
                    <a:pt x="4854" y="12394"/>
                    <a:pt x="4933" y="11360"/>
                    <a:pt x="4794" y="10504"/>
                  </a:cubicBezTo>
                  <a:cubicBezTo>
                    <a:pt x="4555" y="8734"/>
                    <a:pt x="3800" y="7122"/>
                    <a:pt x="3243" y="5432"/>
                  </a:cubicBezTo>
                  <a:cubicBezTo>
                    <a:pt x="2586" y="3482"/>
                    <a:pt x="2825" y="1911"/>
                    <a:pt x="2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3345;p41">
              <a:extLst>
                <a:ext uri="{FF2B5EF4-FFF2-40B4-BE49-F238E27FC236}">
                  <a16:creationId xmlns:a16="http://schemas.microsoft.com/office/drawing/2014/main" id="{BB11D029-9B15-4F13-9E8A-3F67FE550572}"/>
                </a:ext>
              </a:extLst>
            </p:cNvPr>
            <p:cNvSpPr/>
            <p:nvPr/>
          </p:nvSpPr>
          <p:spPr>
            <a:xfrm>
              <a:off x="2402075" y="272875"/>
              <a:ext cx="337700" cy="117250"/>
            </a:xfrm>
            <a:custGeom>
              <a:avLst/>
              <a:gdLst/>
              <a:ahLst/>
              <a:cxnLst/>
              <a:rect l="l" t="t" r="r" b="b"/>
              <a:pathLst>
                <a:path w="13508" h="4690" extrusionOk="0">
                  <a:moveTo>
                    <a:pt x="8437" y="1"/>
                  </a:moveTo>
                  <a:cubicBezTo>
                    <a:pt x="5877" y="1"/>
                    <a:pt x="1566" y="685"/>
                    <a:pt x="0" y="2967"/>
                  </a:cubicBezTo>
                  <a:cubicBezTo>
                    <a:pt x="975" y="2937"/>
                    <a:pt x="1840" y="2857"/>
                    <a:pt x="2711" y="2857"/>
                  </a:cubicBezTo>
                  <a:cubicBezTo>
                    <a:pt x="3581" y="2857"/>
                    <a:pt x="4456" y="2937"/>
                    <a:pt x="5451" y="3225"/>
                  </a:cubicBezTo>
                  <a:cubicBezTo>
                    <a:pt x="7162" y="3762"/>
                    <a:pt x="8813" y="4458"/>
                    <a:pt x="10583" y="4657"/>
                  </a:cubicBezTo>
                  <a:cubicBezTo>
                    <a:pt x="10759" y="4678"/>
                    <a:pt x="10943" y="4690"/>
                    <a:pt x="11128" y="4690"/>
                  </a:cubicBezTo>
                  <a:cubicBezTo>
                    <a:pt x="11842" y="4690"/>
                    <a:pt x="12579" y="4510"/>
                    <a:pt x="12990" y="3941"/>
                  </a:cubicBezTo>
                  <a:cubicBezTo>
                    <a:pt x="13507" y="3205"/>
                    <a:pt x="13289" y="2171"/>
                    <a:pt x="12712" y="1494"/>
                  </a:cubicBezTo>
                  <a:cubicBezTo>
                    <a:pt x="11777" y="361"/>
                    <a:pt x="10146" y="22"/>
                    <a:pt x="8654" y="2"/>
                  </a:cubicBezTo>
                  <a:cubicBezTo>
                    <a:pt x="8583" y="1"/>
                    <a:pt x="8511" y="1"/>
                    <a:pt x="84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3346;p41">
              <a:extLst>
                <a:ext uri="{FF2B5EF4-FFF2-40B4-BE49-F238E27FC236}">
                  <a16:creationId xmlns:a16="http://schemas.microsoft.com/office/drawing/2014/main" id="{0DD194FD-9EBE-4058-92A9-2BEAD850A9D6}"/>
                </a:ext>
              </a:extLst>
            </p:cNvPr>
            <p:cNvSpPr/>
            <p:nvPr/>
          </p:nvSpPr>
          <p:spPr>
            <a:xfrm>
              <a:off x="2485625" y="498700"/>
              <a:ext cx="125350" cy="304650"/>
            </a:xfrm>
            <a:custGeom>
              <a:avLst/>
              <a:gdLst/>
              <a:ahLst/>
              <a:cxnLst/>
              <a:rect l="l" t="t" r="r" b="b"/>
              <a:pathLst>
                <a:path w="5014" h="12186" extrusionOk="0">
                  <a:moveTo>
                    <a:pt x="1990" y="1"/>
                  </a:moveTo>
                  <a:cubicBezTo>
                    <a:pt x="80" y="1712"/>
                    <a:pt x="0" y="5949"/>
                    <a:pt x="319" y="8276"/>
                  </a:cubicBezTo>
                  <a:cubicBezTo>
                    <a:pt x="517" y="9649"/>
                    <a:pt x="995" y="11081"/>
                    <a:pt x="2169" y="11837"/>
                  </a:cubicBezTo>
                  <a:cubicBezTo>
                    <a:pt x="2531" y="12054"/>
                    <a:pt x="2964" y="12186"/>
                    <a:pt x="3379" y="12186"/>
                  </a:cubicBezTo>
                  <a:cubicBezTo>
                    <a:pt x="3762" y="12186"/>
                    <a:pt x="4130" y="12075"/>
                    <a:pt x="4416" y="11817"/>
                  </a:cubicBezTo>
                  <a:cubicBezTo>
                    <a:pt x="5013" y="11240"/>
                    <a:pt x="4993" y="10285"/>
                    <a:pt x="4794" y="9490"/>
                  </a:cubicBezTo>
                  <a:cubicBezTo>
                    <a:pt x="4416" y="7898"/>
                    <a:pt x="3561" y="6466"/>
                    <a:pt x="2885" y="4974"/>
                  </a:cubicBezTo>
                  <a:cubicBezTo>
                    <a:pt x="2089" y="3223"/>
                    <a:pt x="2149" y="1791"/>
                    <a:pt x="19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3347;p41">
              <a:extLst>
                <a:ext uri="{FF2B5EF4-FFF2-40B4-BE49-F238E27FC236}">
                  <a16:creationId xmlns:a16="http://schemas.microsoft.com/office/drawing/2014/main" id="{A873DFAE-FFAB-40EC-961A-68ED33279AF0}"/>
                </a:ext>
              </a:extLst>
            </p:cNvPr>
            <p:cNvSpPr/>
            <p:nvPr/>
          </p:nvSpPr>
          <p:spPr>
            <a:xfrm>
              <a:off x="2546300" y="405125"/>
              <a:ext cx="312325" cy="103550"/>
            </a:xfrm>
            <a:custGeom>
              <a:avLst/>
              <a:gdLst/>
              <a:ahLst/>
              <a:cxnLst/>
              <a:rect l="l" t="t" r="r" b="b"/>
              <a:pathLst>
                <a:path w="12493" h="4142" extrusionOk="0">
                  <a:moveTo>
                    <a:pt x="8551" y="0"/>
                  </a:moveTo>
                  <a:cubicBezTo>
                    <a:pt x="8271" y="0"/>
                    <a:pt x="7992" y="16"/>
                    <a:pt x="7719" y="44"/>
                  </a:cubicBezTo>
                  <a:cubicBezTo>
                    <a:pt x="5371" y="243"/>
                    <a:pt x="1273" y="1277"/>
                    <a:pt x="0" y="3545"/>
                  </a:cubicBezTo>
                  <a:cubicBezTo>
                    <a:pt x="1260" y="3389"/>
                    <a:pt x="2329" y="3143"/>
                    <a:pt x="3522" y="3143"/>
                  </a:cubicBezTo>
                  <a:cubicBezTo>
                    <a:pt x="4005" y="3143"/>
                    <a:pt x="4508" y="3183"/>
                    <a:pt x="5053" y="3286"/>
                  </a:cubicBezTo>
                  <a:cubicBezTo>
                    <a:pt x="6664" y="3624"/>
                    <a:pt x="8256" y="4142"/>
                    <a:pt x="9907" y="4142"/>
                  </a:cubicBezTo>
                  <a:cubicBezTo>
                    <a:pt x="10722" y="4142"/>
                    <a:pt x="11637" y="3943"/>
                    <a:pt x="12075" y="3246"/>
                  </a:cubicBezTo>
                  <a:cubicBezTo>
                    <a:pt x="12493" y="2550"/>
                    <a:pt x="12175" y="1595"/>
                    <a:pt x="11598" y="1038"/>
                  </a:cubicBezTo>
                  <a:cubicBezTo>
                    <a:pt x="10817" y="258"/>
                    <a:pt x="9679" y="0"/>
                    <a:pt x="8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3348;p41">
              <a:extLst>
                <a:ext uri="{FF2B5EF4-FFF2-40B4-BE49-F238E27FC236}">
                  <a16:creationId xmlns:a16="http://schemas.microsoft.com/office/drawing/2014/main" id="{4452FC18-B9FE-453D-9BF2-A4A5766534AE}"/>
                </a:ext>
              </a:extLst>
            </p:cNvPr>
            <p:cNvSpPr/>
            <p:nvPr/>
          </p:nvSpPr>
          <p:spPr>
            <a:xfrm>
              <a:off x="2624875" y="606625"/>
              <a:ext cx="109925" cy="254275"/>
            </a:xfrm>
            <a:custGeom>
              <a:avLst/>
              <a:gdLst/>
              <a:ahLst/>
              <a:cxnLst/>
              <a:rect l="l" t="t" r="r" b="b"/>
              <a:pathLst>
                <a:path w="4397" h="10171" extrusionOk="0">
                  <a:moveTo>
                    <a:pt x="1552" y="1"/>
                  </a:moveTo>
                  <a:cubicBezTo>
                    <a:pt x="0" y="1532"/>
                    <a:pt x="40" y="5053"/>
                    <a:pt x="398" y="7003"/>
                  </a:cubicBezTo>
                  <a:cubicBezTo>
                    <a:pt x="597" y="8137"/>
                    <a:pt x="1035" y="9330"/>
                    <a:pt x="2029" y="9907"/>
                  </a:cubicBezTo>
                  <a:cubicBezTo>
                    <a:pt x="2321" y="10072"/>
                    <a:pt x="2669" y="10171"/>
                    <a:pt x="3002" y="10171"/>
                  </a:cubicBezTo>
                  <a:cubicBezTo>
                    <a:pt x="3352" y="10171"/>
                    <a:pt x="3685" y="10062"/>
                    <a:pt x="3919" y="9808"/>
                  </a:cubicBezTo>
                  <a:cubicBezTo>
                    <a:pt x="4397" y="9310"/>
                    <a:pt x="4357" y="8534"/>
                    <a:pt x="4178" y="7858"/>
                  </a:cubicBezTo>
                  <a:cubicBezTo>
                    <a:pt x="3800" y="6545"/>
                    <a:pt x="3044" y="5372"/>
                    <a:pt x="2447" y="4138"/>
                  </a:cubicBezTo>
                  <a:cubicBezTo>
                    <a:pt x="1731" y="2686"/>
                    <a:pt x="1751" y="1492"/>
                    <a:pt x="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3349;p41">
              <a:extLst>
                <a:ext uri="{FF2B5EF4-FFF2-40B4-BE49-F238E27FC236}">
                  <a16:creationId xmlns:a16="http://schemas.microsoft.com/office/drawing/2014/main" id="{57A9E538-838D-4F72-833F-4FF7D7AB1218}"/>
                </a:ext>
              </a:extLst>
            </p:cNvPr>
            <p:cNvSpPr/>
            <p:nvPr/>
          </p:nvSpPr>
          <p:spPr>
            <a:xfrm>
              <a:off x="2673100" y="522750"/>
              <a:ext cx="259125" cy="85400"/>
            </a:xfrm>
            <a:custGeom>
              <a:avLst/>
              <a:gdLst/>
              <a:ahLst/>
              <a:cxnLst/>
              <a:rect l="l" t="t" r="r" b="b"/>
              <a:pathLst>
                <a:path w="10365" h="3416" extrusionOk="0">
                  <a:moveTo>
                    <a:pt x="7162" y="0"/>
                  </a:moveTo>
                  <a:cubicBezTo>
                    <a:pt x="6881" y="0"/>
                    <a:pt x="6600" y="20"/>
                    <a:pt x="6327" y="53"/>
                  </a:cubicBezTo>
                  <a:cubicBezTo>
                    <a:pt x="4357" y="312"/>
                    <a:pt x="976" y="1267"/>
                    <a:pt x="1" y="3196"/>
                  </a:cubicBezTo>
                  <a:cubicBezTo>
                    <a:pt x="1131" y="3013"/>
                    <a:pt x="2061" y="2760"/>
                    <a:pt x="3162" y="2760"/>
                  </a:cubicBezTo>
                  <a:cubicBezTo>
                    <a:pt x="3495" y="2760"/>
                    <a:pt x="3844" y="2783"/>
                    <a:pt x="4218" y="2838"/>
                  </a:cubicBezTo>
                  <a:cubicBezTo>
                    <a:pt x="5536" y="3052"/>
                    <a:pt x="6855" y="3416"/>
                    <a:pt x="8191" y="3416"/>
                  </a:cubicBezTo>
                  <a:cubicBezTo>
                    <a:pt x="8226" y="3416"/>
                    <a:pt x="8261" y="3416"/>
                    <a:pt x="8296" y="3415"/>
                  </a:cubicBezTo>
                  <a:cubicBezTo>
                    <a:pt x="8953" y="3395"/>
                    <a:pt x="9728" y="3216"/>
                    <a:pt x="10047" y="2619"/>
                  </a:cubicBezTo>
                  <a:cubicBezTo>
                    <a:pt x="10365" y="2023"/>
                    <a:pt x="10067" y="1247"/>
                    <a:pt x="9569" y="769"/>
                  </a:cubicBezTo>
                  <a:cubicBezTo>
                    <a:pt x="8935" y="196"/>
                    <a:pt x="8049" y="0"/>
                    <a:pt x="7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3350;p41">
              <a:extLst>
                <a:ext uri="{FF2B5EF4-FFF2-40B4-BE49-F238E27FC236}">
                  <a16:creationId xmlns:a16="http://schemas.microsoft.com/office/drawing/2014/main" id="{7034CA0F-294C-4421-B750-9A7341F24D1F}"/>
                </a:ext>
              </a:extLst>
            </p:cNvPr>
            <p:cNvSpPr/>
            <p:nvPr/>
          </p:nvSpPr>
          <p:spPr>
            <a:xfrm>
              <a:off x="2180275" y="-47850"/>
              <a:ext cx="706200" cy="802700"/>
            </a:xfrm>
            <a:custGeom>
              <a:avLst/>
              <a:gdLst/>
              <a:ahLst/>
              <a:cxnLst/>
              <a:rect l="l" t="t" r="r" b="b"/>
              <a:pathLst>
                <a:path w="28248" h="32108" extrusionOk="0">
                  <a:moveTo>
                    <a:pt x="0" y="1"/>
                  </a:moveTo>
                  <a:lnTo>
                    <a:pt x="0" y="1"/>
                  </a:lnTo>
                  <a:cubicBezTo>
                    <a:pt x="3939" y="14304"/>
                    <a:pt x="15497" y="25264"/>
                    <a:pt x="28248" y="32108"/>
                  </a:cubicBezTo>
                  <a:cubicBezTo>
                    <a:pt x="25164" y="30138"/>
                    <a:pt x="22181" y="28049"/>
                    <a:pt x="19356" y="25782"/>
                  </a:cubicBezTo>
                  <a:cubicBezTo>
                    <a:pt x="10842" y="19058"/>
                    <a:pt x="3660" y="1034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3351;p41">
              <a:extLst>
                <a:ext uri="{FF2B5EF4-FFF2-40B4-BE49-F238E27FC236}">
                  <a16:creationId xmlns:a16="http://schemas.microsoft.com/office/drawing/2014/main" id="{79D3F58C-5AB3-4A5E-B9B2-763063185669}"/>
                </a:ext>
              </a:extLst>
            </p:cNvPr>
            <p:cNvSpPr/>
            <p:nvPr/>
          </p:nvSpPr>
          <p:spPr>
            <a:xfrm>
              <a:off x="2644750" y="598675"/>
              <a:ext cx="34350" cy="189500"/>
            </a:xfrm>
            <a:custGeom>
              <a:avLst/>
              <a:gdLst/>
              <a:ahLst/>
              <a:cxnLst/>
              <a:rect l="l" t="t" r="r" b="b"/>
              <a:pathLst>
                <a:path w="1374" h="7580" extrusionOk="0">
                  <a:moveTo>
                    <a:pt x="1175" y="0"/>
                  </a:moveTo>
                  <a:lnTo>
                    <a:pt x="1175" y="0"/>
                  </a:lnTo>
                  <a:cubicBezTo>
                    <a:pt x="1" y="2367"/>
                    <a:pt x="598" y="5172"/>
                    <a:pt x="1374" y="7579"/>
                  </a:cubicBezTo>
                  <a:cubicBezTo>
                    <a:pt x="916" y="5113"/>
                    <a:pt x="299" y="2447"/>
                    <a:pt x="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3352;p41">
              <a:extLst>
                <a:ext uri="{FF2B5EF4-FFF2-40B4-BE49-F238E27FC236}">
                  <a16:creationId xmlns:a16="http://schemas.microsoft.com/office/drawing/2014/main" id="{60813EB3-EA2C-48F9-BAD1-8537516E7989}"/>
                </a:ext>
              </a:extLst>
            </p:cNvPr>
            <p:cNvSpPr/>
            <p:nvPr/>
          </p:nvSpPr>
          <p:spPr>
            <a:xfrm>
              <a:off x="2506500" y="490750"/>
              <a:ext cx="37325" cy="200450"/>
            </a:xfrm>
            <a:custGeom>
              <a:avLst/>
              <a:gdLst/>
              <a:ahLst/>
              <a:cxnLst/>
              <a:rect l="l" t="t" r="r" b="b"/>
              <a:pathLst>
                <a:path w="1493" h="8018" extrusionOk="0">
                  <a:moveTo>
                    <a:pt x="1493" y="1"/>
                  </a:moveTo>
                  <a:cubicBezTo>
                    <a:pt x="1" y="2408"/>
                    <a:pt x="438" y="5411"/>
                    <a:pt x="1055" y="8017"/>
                  </a:cubicBezTo>
                  <a:cubicBezTo>
                    <a:pt x="757" y="5391"/>
                    <a:pt x="339" y="2487"/>
                    <a:pt x="1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3353;p41">
              <a:extLst>
                <a:ext uri="{FF2B5EF4-FFF2-40B4-BE49-F238E27FC236}">
                  <a16:creationId xmlns:a16="http://schemas.microsoft.com/office/drawing/2014/main" id="{90A95392-1386-4BD1-A12A-180756E57AB1}"/>
                </a:ext>
              </a:extLst>
            </p:cNvPr>
            <p:cNvSpPr/>
            <p:nvPr/>
          </p:nvSpPr>
          <p:spPr>
            <a:xfrm>
              <a:off x="2344875" y="344550"/>
              <a:ext cx="51750" cy="233750"/>
            </a:xfrm>
            <a:custGeom>
              <a:avLst/>
              <a:gdLst/>
              <a:ahLst/>
              <a:cxnLst/>
              <a:rect l="l" t="t" r="r" b="b"/>
              <a:pathLst>
                <a:path w="2070" h="9350" extrusionOk="0">
                  <a:moveTo>
                    <a:pt x="2069" y="0"/>
                  </a:moveTo>
                  <a:lnTo>
                    <a:pt x="2069" y="0"/>
                  </a:lnTo>
                  <a:cubicBezTo>
                    <a:pt x="1" y="2626"/>
                    <a:pt x="259" y="6286"/>
                    <a:pt x="1055" y="9350"/>
                  </a:cubicBezTo>
                  <a:cubicBezTo>
                    <a:pt x="578" y="6207"/>
                    <a:pt x="279" y="2785"/>
                    <a:pt x="2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3354;p41">
              <a:extLst>
                <a:ext uri="{FF2B5EF4-FFF2-40B4-BE49-F238E27FC236}">
                  <a16:creationId xmlns:a16="http://schemas.microsoft.com/office/drawing/2014/main" id="{96759D24-FD66-4521-8347-8A28FE0CEFDE}"/>
                </a:ext>
              </a:extLst>
            </p:cNvPr>
            <p:cNvSpPr/>
            <p:nvPr/>
          </p:nvSpPr>
          <p:spPr>
            <a:xfrm>
              <a:off x="2233975" y="179425"/>
              <a:ext cx="46275" cy="205425"/>
            </a:xfrm>
            <a:custGeom>
              <a:avLst/>
              <a:gdLst/>
              <a:ahLst/>
              <a:cxnLst/>
              <a:rect l="l" t="t" r="r" b="b"/>
              <a:pathLst>
                <a:path w="1851" h="8217" extrusionOk="0">
                  <a:moveTo>
                    <a:pt x="1851" y="1"/>
                  </a:moveTo>
                  <a:lnTo>
                    <a:pt x="1851" y="1"/>
                  </a:lnTo>
                  <a:cubicBezTo>
                    <a:pt x="1" y="2268"/>
                    <a:pt x="120" y="5491"/>
                    <a:pt x="617" y="8216"/>
                  </a:cubicBezTo>
                  <a:cubicBezTo>
                    <a:pt x="438" y="5451"/>
                    <a:pt x="299" y="2447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3355;p41">
              <a:extLst>
                <a:ext uri="{FF2B5EF4-FFF2-40B4-BE49-F238E27FC236}">
                  <a16:creationId xmlns:a16="http://schemas.microsoft.com/office/drawing/2014/main" id="{54E1F272-2343-455F-A2C9-53A7D9B9CE63}"/>
                </a:ext>
              </a:extLst>
            </p:cNvPr>
            <p:cNvSpPr/>
            <p:nvPr/>
          </p:nvSpPr>
          <p:spPr>
            <a:xfrm>
              <a:off x="2679575" y="548575"/>
              <a:ext cx="170600" cy="47625"/>
            </a:xfrm>
            <a:custGeom>
              <a:avLst/>
              <a:gdLst/>
              <a:ahLst/>
              <a:cxnLst/>
              <a:rect l="l" t="t" r="r" b="b"/>
              <a:pathLst>
                <a:path w="6824" h="1905" extrusionOk="0">
                  <a:moveTo>
                    <a:pt x="6004" y="1"/>
                  </a:moveTo>
                  <a:cubicBezTo>
                    <a:pt x="3892" y="1"/>
                    <a:pt x="1744" y="672"/>
                    <a:pt x="0" y="1905"/>
                  </a:cubicBezTo>
                  <a:cubicBezTo>
                    <a:pt x="2129" y="791"/>
                    <a:pt x="4456" y="174"/>
                    <a:pt x="6824" y="35"/>
                  </a:cubicBezTo>
                  <a:cubicBezTo>
                    <a:pt x="6552" y="12"/>
                    <a:pt x="6278" y="1"/>
                    <a:pt x="60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3356;p41">
              <a:extLst>
                <a:ext uri="{FF2B5EF4-FFF2-40B4-BE49-F238E27FC236}">
                  <a16:creationId xmlns:a16="http://schemas.microsoft.com/office/drawing/2014/main" id="{15F84AC3-D925-47E8-BB9C-55576F309261}"/>
                </a:ext>
              </a:extLst>
            </p:cNvPr>
            <p:cNvSpPr/>
            <p:nvPr/>
          </p:nvSpPr>
          <p:spPr>
            <a:xfrm>
              <a:off x="2542800" y="445700"/>
              <a:ext cx="146750" cy="50550"/>
            </a:xfrm>
            <a:custGeom>
              <a:avLst/>
              <a:gdLst/>
              <a:ahLst/>
              <a:cxnLst/>
              <a:rect l="l" t="t" r="r" b="b"/>
              <a:pathLst>
                <a:path w="5870" h="2022" extrusionOk="0">
                  <a:moveTo>
                    <a:pt x="5185" y="0"/>
                  </a:moveTo>
                  <a:cubicBezTo>
                    <a:pt x="3289" y="0"/>
                    <a:pt x="1368" y="726"/>
                    <a:pt x="1" y="2021"/>
                  </a:cubicBezTo>
                  <a:cubicBezTo>
                    <a:pt x="1771" y="848"/>
                    <a:pt x="3781" y="151"/>
                    <a:pt x="5869" y="32"/>
                  </a:cubicBezTo>
                  <a:cubicBezTo>
                    <a:pt x="5642" y="11"/>
                    <a:pt x="5414" y="0"/>
                    <a:pt x="5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3357;p41">
              <a:extLst>
                <a:ext uri="{FF2B5EF4-FFF2-40B4-BE49-F238E27FC236}">
                  <a16:creationId xmlns:a16="http://schemas.microsoft.com/office/drawing/2014/main" id="{701A7A13-5CCD-4A91-A43B-26536ABC07E9}"/>
                </a:ext>
              </a:extLst>
            </p:cNvPr>
            <p:cNvSpPr/>
            <p:nvPr/>
          </p:nvSpPr>
          <p:spPr>
            <a:xfrm>
              <a:off x="2400575" y="307375"/>
              <a:ext cx="192975" cy="40175"/>
            </a:xfrm>
            <a:custGeom>
              <a:avLst/>
              <a:gdLst/>
              <a:ahLst/>
              <a:cxnLst/>
              <a:rect l="l" t="t" r="r" b="b"/>
              <a:pathLst>
                <a:path w="7719" h="1607" extrusionOk="0">
                  <a:moveTo>
                    <a:pt x="5779" y="1"/>
                  </a:moveTo>
                  <a:cubicBezTo>
                    <a:pt x="3758" y="1"/>
                    <a:pt x="1731" y="553"/>
                    <a:pt x="1" y="1606"/>
                  </a:cubicBezTo>
                  <a:cubicBezTo>
                    <a:pt x="2114" y="646"/>
                    <a:pt x="4427" y="145"/>
                    <a:pt x="6751" y="145"/>
                  </a:cubicBezTo>
                  <a:cubicBezTo>
                    <a:pt x="7074" y="145"/>
                    <a:pt x="7397" y="155"/>
                    <a:pt x="7719" y="174"/>
                  </a:cubicBezTo>
                  <a:cubicBezTo>
                    <a:pt x="7079" y="58"/>
                    <a:pt x="6429" y="1"/>
                    <a:pt x="5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3358;p41">
              <a:extLst>
                <a:ext uri="{FF2B5EF4-FFF2-40B4-BE49-F238E27FC236}">
                  <a16:creationId xmlns:a16="http://schemas.microsoft.com/office/drawing/2014/main" id="{289AF9F6-7306-4558-B15B-364BAB2D52BD}"/>
                </a:ext>
              </a:extLst>
            </p:cNvPr>
            <p:cNvSpPr/>
            <p:nvPr/>
          </p:nvSpPr>
          <p:spPr>
            <a:xfrm>
              <a:off x="2286200" y="139775"/>
              <a:ext cx="203425" cy="37200"/>
            </a:xfrm>
            <a:custGeom>
              <a:avLst/>
              <a:gdLst/>
              <a:ahLst/>
              <a:cxnLst/>
              <a:rect l="l" t="t" r="r" b="b"/>
              <a:pathLst>
                <a:path w="8137" h="1488" extrusionOk="0">
                  <a:moveTo>
                    <a:pt x="4952" y="1"/>
                  </a:moveTo>
                  <a:cubicBezTo>
                    <a:pt x="3197" y="1"/>
                    <a:pt x="1436" y="506"/>
                    <a:pt x="0" y="1487"/>
                  </a:cubicBezTo>
                  <a:cubicBezTo>
                    <a:pt x="1633" y="664"/>
                    <a:pt x="3455" y="236"/>
                    <a:pt x="5285" y="236"/>
                  </a:cubicBezTo>
                  <a:cubicBezTo>
                    <a:pt x="6242" y="236"/>
                    <a:pt x="7201" y="353"/>
                    <a:pt x="8136" y="592"/>
                  </a:cubicBezTo>
                  <a:cubicBezTo>
                    <a:pt x="7130" y="196"/>
                    <a:pt x="6042" y="1"/>
                    <a:pt x="4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" name="文字方塊 183">
            <a:extLst>
              <a:ext uri="{FF2B5EF4-FFF2-40B4-BE49-F238E27FC236}">
                <a16:creationId xmlns:a16="http://schemas.microsoft.com/office/drawing/2014/main" id="{081CB78C-A9F7-4921-BD41-21EEAD8ADE4F}"/>
              </a:ext>
            </a:extLst>
          </p:cNvPr>
          <p:cNvSpPr txBox="1"/>
          <p:nvPr/>
        </p:nvSpPr>
        <p:spPr>
          <a:xfrm>
            <a:off x="1333612" y="3886240"/>
            <a:ext cx="60852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每月延長辦公時數上限調整為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80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小時</a:t>
            </a:r>
          </a:p>
          <a:p>
            <a:pPr>
              <a:buClr>
                <a:schemeClr val="accent4">
                  <a:lumMod val="75000"/>
                </a:schemeClr>
              </a:buClr>
              <a:buSzPct val="60000"/>
            </a:pP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辦理期間以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2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個月為限，必要時得再延長</a:t>
            </a:r>
            <a:r>
              <a:rPr lang="en-US" altLang="zh-TW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1</a:t>
            </a:r>
            <a:r>
              <a:rPr lang="zh-TW" altLang="en-US" sz="1800" b="1" dirty="0">
                <a:solidFill>
                  <a:schemeClr val="dk1"/>
                </a:solidFill>
                <a:latin typeface="Encode Sans Expanded"/>
                <a:ea typeface="微軟正黑體" panose="020B0604030504040204" pitchFamily="34" charset="-120"/>
                <a:sym typeface="Encode Sans Expanded"/>
              </a:rPr>
              <a:t>個月</a:t>
            </a:r>
            <a:endParaRPr lang="zh-TW" altLang="en-US" sz="2000" b="1" dirty="0">
              <a:solidFill>
                <a:schemeClr val="dk1"/>
              </a:solidFill>
              <a:latin typeface="Encode Sans Expanded"/>
              <a:ea typeface="微軟正黑體" panose="020B0604030504040204" pitchFamily="34" charset="-120"/>
              <a:sym typeface="Encode Sans Expanded"/>
            </a:endParaRPr>
          </a:p>
        </p:txBody>
      </p:sp>
      <p:sp>
        <p:nvSpPr>
          <p:cNvPr id="187" name="Google Shape;4772;p76">
            <a:extLst>
              <a:ext uri="{FF2B5EF4-FFF2-40B4-BE49-F238E27FC236}">
                <a16:creationId xmlns:a16="http://schemas.microsoft.com/office/drawing/2014/main" id="{D2744CDB-1B9C-4F0C-BF01-61DC2318F2DB}"/>
              </a:ext>
            </a:extLst>
          </p:cNvPr>
          <p:cNvSpPr/>
          <p:nvPr/>
        </p:nvSpPr>
        <p:spPr>
          <a:xfrm>
            <a:off x="676324" y="4050937"/>
            <a:ext cx="639069" cy="402943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2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ading Comprehension Strategies Lesson - Language Arts - 6th Grade by Slidesgo">
  <a:themeElements>
    <a:clrScheme name="Simple Light">
      <a:dk1>
        <a:srgbClr val="250902"/>
      </a:dk1>
      <a:lt1>
        <a:srgbClr val="FDFAF1"/>
      </a:lt1>
      <a:dk2>
        <a:srgbClr val="FCEDD6"/>
      </a:dk2>
      <a:lt2>
        <a:srgbClr val="98B2FF"/>
      </a:lt2>
      <a:accent1>
        <a:srgbClr val="F56B6B"/>
      </a:accent1>
      <a:accent2>
        <a:srgbClr val="EFCA63"/>
      </a:accent2>
      <a:accent3>
        <a:srgbClr val="549691"/>
      </a:accent3>
      <a:accent4>
        <a:srgbClr val="AC4B10"/>
      </a:accent4>
      <a:accent5>
        <a:srgbClr val="FFFFFF"/>
      </a:accent5>
      <a:accent6>
        <a:srgbClr val="FFFFFF"/>
      </a:accent6>
      <a:hlink>
        <a:srgbClr val="25090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11474</TotalTime>
  <Words>2031</Words>
  <Application>Microsoft Office PowerPoint</Application>
  <PresentationFormat>如螢幕大小 (16:9)</PresentationFormat>
  <Paragraphs>130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Encode Sans Expanded</vt:lpstr>
      <vt:lpstr>新細明體</vt:lpstr>
      <vt:lpstr>DM Sans</vt:lpstr>
      <vt:lpstr>Arial</vt:lpstr>
      <vt:lpstr>Times New Roman</vt:lpstr>
      <vt:lpstr>Wingdings</vt:lpstr>
      <vt:lpstr>微軟正黑體</vt:lpstr>
      <vt:lpstr>Anaheim</vt:lpstr>
      <vt:lpstr>Poppins</vt:lpstr>
      <vt:lpstr>Reading Comprehension Strategies Lesson - Language Arts - 6th Grade by Slidesgo</vt:lpstr>
      <vt:lpstr>  勤休制度相關規定 宣導</vt:lpstr>
      <vt:lpstr>目錄</vt:lpstr>
      <vt:lpstr>服勤制度相關規定說明</vt:lpstr>
      <vt:lpstr>辦公時數規定-1</vt:lpstr>
      <vt:lpstr>延長辦公時數規定-2</vt:lpstr>
      <vt:lpstr>延長辦公時數規定-3</vt:lpstr>
      <vt:lpstr>延長辦公時數實務案例-1</vt:lpstr>
      <vt:lpstr>延長辦公時數實務案例-2</vt:lpstr>
      <vt:lpstr>延長辦公時數實務案例-3</vt:lpstr>
      <vt:lpstr>延長辦公時數實務案例-4</vt:lpstr>
      <vt:lpstr>延長辦公時數之補休規定-1</vt:lpstr>
      <vt:lpstr>PowerPoint 簡報</vt:lpstr>
      <vt:lpstr>延長辦公時數之補休實務案例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服勤實施辦法 懶人包</dc:title>
  <dc:creator>EYLIN</dc:creator>
  <cp:lastModifiedBy>20220502</cp:lastModifiedBy>
  <cp:revision>209</cp:revision>
  <cp:lastPrinted>2024-04-18T02:46:48Z</cp:lastPrinted>
  <dcterms:modified xsi:type="dcterms:W3CDTF">2025-04-19T07:50:24Z</dcterms:modified>
</cp:coreProperties>
</file>